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85" r:id="rId2"/>
    <p:sldId id="284" r:id="rId3"/>
    <p:sldId id="283" r:id="rId4"/>
    <p:sldId id="286" r:id="rId5"/>
    <p:sldId id="328" r:id="rId6"/>
    <p:sldId id="327" r:id="rId7"/>
    <p:sldId id="316" r:id="rId8"/>
    <p:sldId id="325" r:id="rId9"/>
    <p:sldId id="329" r:id="rId10"/>
    <p:sldId id="317" r:id="rId11"/>
    <p:sldId id="318" r:id="rId12"/>
    <p:sldId id="322" r:id="rId13"/>
    <p:sldId id="330" r:id="rId14"/>
    <p:sldId id="320" r:id="rId15"/>
    <p:sldId id="309" r:id="rId16"/>
    <p:sldId id="308" r:id="rId17"/>
    <p:sldId id="306" r:id="rId18"/>
    <p:sldId id="388" r:id="rId19"/>
    <p:sldId id="299" r:id="rId20"/>
    <p:sldId id="366" r:id="rId21"/>
    <p:sldId id="368" r:id="rId22"/>
    <p:sldId id="390" r:id="rId23"/>
    <p:sldId id="282" r:id="rId24"/>
    <p:sldId id="297" r:id="rId25"/>
    <p:sldId id="296" r:id="rId26"/>
    <p:sldId id="281" r:id="rId27"/>
    <p:sldId id="280" r:id="rId28"/>
    <p:sldId id="279" r:id="rId29"/>
    <p:sldId id="278" r:id="rId30"/>
    <p:sldId id="369" r:id="rId31"/>
    <p:sldId id="370" r:id="rId32"/>
    <p:sldId id="392" r:id="rId33"/>
    <p:sldId id="277" r:id="rId34"/>
    <p:sldId id="276" r:id="rId35"/>
    <p:sldId id="275" r:id="rId36"/>
    <p:sldId id="274" r:id="rId37"/>
    <p:sldId id="273" r:id="rId38"/>
    <p:sldId id="272" r:id="rId39"/>
    <p:sldId id="270" r:id="rId40"/>
    <p:sldId id="268" r:id="rId41"/>
    <p:sldId id="267" r:id="rId42"/>
    <p:sldId id="266" r:id="rId43"/>
    <p:sldId id="262" r:id="rId44"/>
    <p:sldId id="261" r:id="rId45"/>
    <p:sldId id="376" r:id="rId46"/>
    <p:sldId id="393" r:id="rId47"/>
    <p:sldId id="378" r:id="rId48"/>
    <p:sldId id="363" r:id="rId49"/>
    <p:sldId id="398" r:id="rId50"/>
    <p:sldId id="326" r:id="rId51"/>
    <p:sldId id="321" r:id="rId52"/>
    <p:sldId id="324" r:id="rId53"/>
    <p:sldId id="395" r:id="rId54"/>
    <p:sldId id="394" r:id="rId55"/>
    <p:sldId id="396" r:id="rId56"/>
    <p:sldId id="397" r:id="rId57"/>
    <p:sldId id="381" r:id="rId58"/>
    <p:sldId id="39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4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A6828-B217-5794-1ED0-1A85632BE7F6}" v="236" dt="2025-03-04T11:33:02.411"/>
    <p1510:client id="{07652CE6-0526-8250-AAE5-D4A6C47E57F9}" v="33" dt="2025-03-04T00:36:10.545"/>
    <p1510:client id="{1B6E9879-1FF8-5CB4-10E0-07CA9D8233EB}" v="54" dt="2025-03-04T00:49:06.521"/>
    <p1510:client id="{1DA541B4-C971-3E0B-C1CC-F178ED741BFD}" v="8" dt="2025-03-04T14:24:19.100"/>
    <p1510:client id="{2E94D72E-23B1-6E6D-C5D8-6265EF8A8451}" v="135" dt="2025-03-03T08:26:04.860"/>
    <p1510:client id="{8B1C0C09-526C-97B8-4AE3-CAB7928BA7AB}" v="790" dt="2025-03-04T10:30:52.990"/>
    <p1510:client id="{9A8FED61-9B5B-4305-241C-549C962E7554}" v="239" dt="2025-03-03T18:04:22.056"/>
    <p1510:client id="{AE11C173-E28E-5BB7-8576-1ADDE1DC08ED}" v="96" dt="2025-03-04T01:32:27.055"/>
    <p1510:client id="{E26C7A78-2D31-4EC4-A3E9-A804370F7A81}" v="54" dt="2025-03-03T20:35:06.243"/>
    <p1510:client id="{EE1D52C4-DE64-80DF-3F6A-3456C86E813D}" v="2" dt="2025-03-03T03:16:26.612"/>
    <p1510:client id="{F41528F1-79C0-E13C-ABDB-4A615FC38217}" v="124" dt="2025-03-04T00:41:42.100"/>
    <p1510:client id="{FDA07FB7-5C95-86B1-2382-750EF8B3C259}" v="27" dt="2025-03-03T19:04:38.4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443" autoAdjust="0"/>
  </p:normalViewPr>
  <p:slideViewPr>
    <p:cSldViewPr snapToGrid="0">
      <p:cViewPr varScale="1">
        <p:scale>
          <a:sx n="95" d="100"/>
          <a:sy n="95" d="100"/>
        </p:scale>
        <p:origin x="11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onin, Dylan" userId="S::cronin.87@buckeyemail.osu.edu::12c2ab67-3a98-4eca-988a-2cf52da04c69" providerId="AD" clId="Web-{AE11C173-E28E-5BB7-8576-1ADDE1DC08ED}"/>
    <pc:docChg chg="addSld delSld modSld">
      <pc:chgData name="Cronin, Dylan" userId="S::cronin.87@buckeyemail.osu.edu::12c2ab67-3a98-4eca-988a-2cf52da04c69" providerId="AD" clId="Web-{AE11C173-E28E-5BB7-8576-1ADDE1DC08ED}" dt="2025-03-04T01:32:27.055" v="82" actId="20577"/>
      <pc:docMkLst>
        <pc:docMk/>
      </pc:docMkLst>
      <pc:sldChg chg="addSp delSp">
        <pc:chgData name="Cronin, Dylan" userId="S::cronin.87@buckeyemail.osu.edu::12c2ab67-3a98-4eca-988a-2cf52da04c69" providerId="AD" clId="Web-{AE11C173-E28E-5BB7-8576-1ADDE1DC08ED}" dt="2025-03-04T00:49:40.922" v="5"/>
        <pc:sldMkLst>
          <pc:docMk/>
          <pc:sldMk cId="96719006" sldId="261"/>
        </pc:sldMkLst>
        <pc:spChg chg="del">
          <ac:chgData name="Cronin, Dylan" userId="S::cronin.87@buckeyemail.osu.edu::12c2ab67-3a98-4eca-988a-2cf52da04c69" providerId="AD" clId="Web-{AE11C173-E28E-5BB7-8576-1ADDE1DC08ED}" dt="2025-03-04T00:49:40.406" v="4"/>
          <ac:spMkLst>
            <pc:docMk/>
            <pc:sldMk cId="96719006" sldId="261"/>
            <ac:spMk id="2" creationId="{499A1FBE-3483-41A8-BF10-7FE6989679A7}"/>
          </ac:spMkLst>
        </pc:spChg>
        <pc:spChg chg="add">
          <ac:chgData name="Cronin, Dylan" userId="S::cronin.87@buckeyemail.osu.edu::12c2ab67-3a98-4eca-988a-2cf52da04c69" providerId="AD" clId="Web-{AE11C173-E28E-5BB7-8576-1ADDE1DC08ED}" dt="2025-03-04T00:49:40.922" v="5"/>
          <ac:spMkLst>
            <pc:docMk/>
            <pc:sldMk cId="96719006" sldId="261"/>
            <ac:spMk id="4" creationId="{C63BCBC6-B8C0-D5FE-97FE-E0F68BC0D9E2}"/>
          </ac:spMkLst>
        </pc:spChg>
      </pc:sldChg>
      <pc:sldChg chg="addSp delSp">
        <pc:chgData name="Cronin, Dylan" userId="S::cronin.87@buckeyemail.osu.edu::12c2ab67-3a98-4eca-988a-2cf52da04c69" providerId="AD" clId="Web-{AE11C173-E28E-5BB7-8576-1ADDE1DC08ED}" dt="2025-03-04T00:49:32.609" v="3"/>
        <pc:sldMkLst>
          <pc:docMk/>
          <pc:sldMk cId="3556082206" sldId="266"/>
        </pc:sldMkLst>
        <pc:spChg chg="del">
          <ac:chgData name="Cronin, Dylan" userId="S::cronin.87@buckeyemail.osu.edu::12c2ab67-3a98-4eca-988a-2cf52da04c69" providerId="AD" clId="Web-{AE11C173-E28E-5BB7-8576-1ADDE1DC08ED}" dt="2025-03-04T00:49:32.266" v="2"/>
          <ac:spMkLst>
            <pc:docMk/>
            <pc:sldMk cId="3556082206" sldId="266"/>
            <ac:spMk id="2" creationId="{29C324B6-3869-41EF-809C-7FA5AB83D520}"/>
          </ac:spMkLst>
        </pc:spChg>
        <pc:spChg chg="add">
          <ac:chgData name="Cronin, Dylan" userId="S::cronin.87@buckeyemail.osu.edu::12c2ab67-3a98-4eca-988a-2cf52da04c69" providerId="AD" clId="Web-{AE11C173-E28E-5BB7-8576-1ADDE1DC08ED}" dt="2025-03-04T00:49:32.609" v="3"/>
          <ac:spMkLst>
            <pc:docMk/>
            <pc:sldMk cId="3556082206" sldId="266"/>
            <ac:spMk id="4" creationId="{B75B78D6-F6CC-1065-622D-619086F311A6}"/>
          </ac:spMkLst>
        </pc:spChg>
      </pc:sldChg>
      <pc:sldChg chg="addSp delSp">
        <pc:chgData name="Cronin, Dylan" userId="S::cronin.87@buckeyemail.osu.edu::12c2ab67-3a98-4eca-988a-2cf52da04c69" providerId="AD" clId="Web-{AE11C173-E28E-5BB7-8576-1ADDE1DC08ED}" dt="2025-03-04T00:49:26.422" v="1"/>
        <pc:sldMkLst>
          <pc:docMk/>
          <pc:sldMk cId="2196642830" sldId="267"/>
        </pc:sldMkLst>
        <pc:spChg chg="del">
          <ac:chgData name="Cronin, Dylan" userId="S::cronin.87@buckeyemail.osu.edu::12c2ab67-3a98-4eca-988a-2cf52da04c69" providerId="AD" clId="Web-{AE11C173-E28E-5BB7-8576-1ADDE1DC08ED}" dt="2025-03-04T00:49:25.594" v="0"/>
          <ac:spMkLst>
            <pc:docMk/>
            <pc:sldMk cId="2196642830" sldId="267"/>
            <ac:spMk id="2" creationId="{42CCFBA6-631F-4D47-9220-0D387D5F07DF}"/>
          </ac:spMkLst>
        </pc:spChg>
        <pc:spChg chg="add">
          <ac:chgData name="Cronin, Dylan" userId="S::cronin.87@buckeyemail.osu.edu::12c2ab67-3a98-4eca-988a-2cf52da04c69" providerId="AD" clId="Web-{AE11C173-E28E-5BB7-8576-1ADDE1DC08ED}" dt="2025-03-04T00:49:26.422" v="1"/>
          <ac:spMkLst>
            <pc:docMk/>
            <pc:sldMk cId="2196642830" sldId="267"/>
            <ac:spMk id="4" creationId="{22448ADF-93C5-F435-7298-578CE1632FB4}"/>
          </ac:spMkLst>
        </pc:spChg>
      </pc:sldChg>
      <pc:sldChg chg="addSp delSp modSp">
        <pc:chgData name="Cronin, Dylan" userId="S::cronin.87@buckeyemail.osu.edu::12c2ab67-3a98-4eca-988a-2cf52da04c69" providerId="AD" clId="Web-{AE11C173-E28E-5BB7-8576-1ADDE1DC08ED}" dt="2025-03-04T01:32:27.055" v="82" actId="20577"/>
        <pc:sldMkLst>
          <pc:docMk/>
          <pc:sldMk cId="3000777797" sldId="285"/>
        </pc:sldMkLst>
        <pc:spChg chg="mod">
          <ac:chgData name="Cronin, Dylan" userId="S::cronin.87@buckeyemail.osu.edu::12c2ab67-3a98-4eca-988a-2cf52da04c69" providerId="AD" clId="Web-{AE11C173-E28E-5BB7-8576-1ADDE1DC08ED}" dt="2025-03-04T01:32:27.055" v="82" actId="20577"/>
          <ac:spMkLst>
            <pc:docMk/>
            <pc:sldMk cId="3000777797" sldId="285"/>
            <ac:spMk id="3" creationId="{00000000-0000-0000-0000-000000000000}"/>
          </ac:spMkLst>
        </pc:spChg>
        <pc:spChg chg="add del mod">
          <ac:chgData name="Cronin, Dylan" userId="S::cronin.87@buckeyemail.osu.edu::12c2ab67-3a98-4eca-988a-2cf52da04c69" providerId="AD" clId="Web-{AE11C173-E28E-5BB7-8576-1ADDE1DC08ED}" dt="2025-03-04T01:01:56.908" v="46"/>
          <ac:spMkLst>
            <pc:docMk/>
            <pc:sldMk cId="3000777797" sldId="285"/>
            <ac:spMk id="6" creationId="{DD723C69-FF4C-6182-8321-856453DD28D5}"/>
          </ac:spMkLst>
        </pc:spChg>
        <pc:spChg chg="add del mod">
          <ac:chgData name="Cronin, Dylan" userId="S::cronin.87@buckeyemail.osu.edu::12c2ab67-3a98-4eca-988a-2cf52da04c69" providerId="AD" clId="Web-{AE11C173-E28E-5BB7-8576-1ADDE1DC08ED}" dt="2025-03-04T01:02:04.111" v="49"/>
          <ac:spMkLst>
            <pc:docMk/>
            <pc:sldMk cId="3000777797" sldId="285"/>
            <ac:spMk id="8" creationId="{D2737971-E578-18B3-9458-1D811C4AF524}"/>
          </ac:spMkLst>
        </pc:spChg>
        <pc:picChg chg="mod">
          <ac:chgData name="Cronin, Dylan" userId="S::cronin.87@buckeyemail.osu.edu::12c2ab67-3a98-4eca-988a-2cf52da04c69" providerId="AD" clId="Web-{AE11C173-E28E-5BB7-8576-1ADDE1DC08ED}" dt="2025-03-04T01:02:50.082" v="69" actId="1076"/>
          <ac:picMkLst>
            <pc:docMk/>
            <pc:sldMk cId="3000777797" sldId="285"/>
            <ac:picMk id="5" creationId="{EA7808C7-35D8-24D3-ECA2-38F4A6D99155}"/>
          </ac:picMkLst>
        </pc:picChg>
      </pc:sldChg>
      <pc:sldChg chg="modSp add">
        <pc:chgData name="Cronin, Dylan" userId="S::cronin.87@buckeyemail.osu.edu::12c2ab67-3a98-4eca-988a-2cf52da04c69" providerId="AD" clId="Web-{AE11C173-E28E-5BB7-8576-1ADDE1DC08ED}" dt="2025-03-04T00:52:22.875" v="19" actId="14100"/>
        <pc:sldMkLst>
          <pc:docMk/>
          <pc:sldMk cId="3585922288" sldId="369"/>
        </pc:sldMkLst>
        <pc:spChg chg="mod">
          <ac:chgData name="Cronin, Dylan" userId="S::cronin.87@buckeyemail.osu.edu::12c2ab67-3a98-4eca-988a-2cf52da04c69" providerId="AD" clId="Web-{AE11C173-E28E-5BB7-8576-1ADDE1DC08ED}" dt="2025-03-04T00:52:22.875" v="19" actId="14100"/>
          <ac:spMkLst>
            <pc:docMk/>
            <pc:sldMk cId="3585922288" sldId="369"/>
            <ac:spMk id="2" creationId="{DD67690F-3F85-441B-826D-6E00C3A9CF20}"/>
          </ac:spMkLst>
        </pc:spChg>
      </pc:sldChg>
      <pc:sldChg chg="modSp add">
        <pc:chgData name="Cronin, Dylan" userId="S::cronin.87@buckeyemail.osu.edu::12c2ab67-3a98-4eca-988a-2cf52da04c69" providerId="AD" clId="Web-{AE11C173-E28E-5BB7-8576-1ADDE1DC08ED}" dt="2025-03-04T01:05:23.879" v="75" actId="1076"/>
        <pc:sldMkLst>
          <pc:docMk/>
          <pc:sldMk cId="1039521377" sldId="370"/>
        </pc:sldMkLst>
        <pc:spChg chg="mod">
          <ac:chgData name="Cronin, Dylan" userId="S::cronin.87@buckeyemail.osu.edu::12c2ab67-3a98-4eca-988a-2cf52da04c69" providerId="AD" clId="Web-{AE11C173-E28E-5BB7-8576-1ADDE1DC08ED}" dt="2025-03-04T01:05:23.879" v="75" actId="1076"/>
          <ac:spMkLst>
            <pc:docMk/>
            <pc:sldMk cId="1039521377" sldId="370"/>
            <ac:spMk id="4" creationId="{1EA7A79F-0903-4016-BC60-CE3896F3D251}"/>
          </ac:spMkLst>
        </pc:spChg>
        <pc:spChg chg="mod">
          <ac:chgData name="Cronin, Dylan" userId="S::cronin.87@buckeyemail.osu.edu::12c2ab67-3a98-4eca-988a-2cf52da04c69" providerId="AD" clId="Web-{AE11C173-E28E-5BB7-8576-1ADDE1DC08ED}" dt="2025-03-04T00:54:49.766" v="21" actId="14100"/>
          <ac:spMkLst>
            <pc:docMk/>
            <pc:sldMk cId="1039521377" sldId="370"/>
            <ac:spMk id="11" creationId="{DC45BD2E-2232-4718-AAC0-0A58D394624B}"/>
          </ac:spMkLst>
        </pc:spChg>
      </pc:sldChg>
      <pc:sldChg chg="addSp modSp add">
        <pc:chgData name="Cronin, Dylan" userId="S::cronin.87@buckeyemail.osu.edu::12c2ab67-3a98-4eca-988a-2cf52da04c69" providerId="AD" clId="Web-{AE11C173-E28E-5BB7-8576-1ADDE1DC08ED}" dt="2025-03-04T01:12:23.646" v="79" actId="14100"/>
        <pc:sldMkLst>
          <pc:docMk/>
          <pc:sldMk cId="1051139929" sldId="376"/>
        </pc:sldMkLst>
        <pc:spChg chg="add mod">
          <ac:chgData name="Cronin, Dylan" userId="S::cronin.87@buckeyemail.osu.edu::12c2ab67-3a98-4eca-988a-2cf52da04c69" providerId="AD" clId="Web-{AE11C173-E28E-5BB7-8576-1ADDE1DC08ED}" dt="2025-03-04T00:58:13.548" v="41" actId="14100"/>
          <ac:spMkLst>
            <pc:docMk/>
            <pc:sldMk cId="1051139929" sldId="376"/>
            <ac:spMk id="2" creationId="{08F0FFEC-5C28-9AF0-EDD8-77D92706AF6D}"/>
          </ac:spMkLst>
        </pc:spChg>
        <pc:spChg chg="mod">
          <ac:chgData name="Cronin, Dylan" userId="S::cronin.87@buckeyemail.osu.edu::12c2ab67-3a98-4eca-988a-2cf52da04c69" providerId="AD" clId="Web-{AE11C173-E28E-5BB7-8576-1ADDE1DC08ED}" dt="2025-03-04T00:57:42.532" v="32" actId="14100"/>
          <ac:spMkLst>
            <pc:docMk/>
            <pc:sldMk cId="1051139929" sldId="376"/>
            <ac:spMk id="3" creationId="{F08B9E48-D3D7-4BDB-A83B-E4342B1CF268}"/>
          </ac:spMkLst>
        </pc:spChg>
        <pc:spChg chg="mod">
          <ac:chgData name="Cronin, Dylan" userId="S::cronin.87@buckeyemail.osu.edu::12c2ab67-3a98-4eca-988a-2cf52da04c69" providerId="AD" clId="Web-{AE11C173-E28E-5BB7-8576-1ADDE1DC08ED}" dt="2025-03-04T01:12:23.646" v="79" actId="14100"/>
          <ac:spMkLst>
            <pc:docMk/>
            <pc:sldMk cId="1051139929" sldId="376"/>
            <ac:spMk id="7" creationId="{099FFBD3-916A-4A84-A32C-0F6B51AA282E}"/>
          </ac:spMkLst>
        </pc:spChg>
        <pc:spChg chg="mod">
          <ac:chgData name="Cronin, Dylan" userId="S::cronin.87@buckeyemail.osu.edu::12c2ab67-3a98-4eca-988a-2cf52da04c69" providerId="AD" clId="Web-{AE11C173-E28E-5BB7-8576-1ADDE1DC08ED}" dt="2025-03-04T00:57:32.204" v="29" actId="14100"/>
          <ac:spMkLst>
            <pc:docMk/>
            <pc:sldMk cId="1051139929" sldId="376"/>
            <ac:spMk id="8" creationId="{B32A1C96-A5C6-49D5-A2DF-3D36A6CD010C}"/>
          </ac:spMkLst>
        </pc:spChg>
        <pc:spChg chg="mod">
          <ac:chgData name="Cronin, Dylan" userId="S::cronin.87@buckeyemail.osu.edu::12c2ab67-3a98-4eca-988a-2cf52da04c69" providerId="AD" clId="Web-{AE11C173-E28E-5BB7-8576-1ADDE1DC08ED}" dt="2025-03-04T00:57:46.735" v="34" actId="1076"/>
          <ac:spMkLst>
            <pc:docMk/>
            <pc:sldMk cId="1051139929" sldId="376"/>
            <ac:spMk id="11" creationId="{F1FB5276-CA64-4620-9A26-564D413BEEEC}"/>
          </ac:spMkLst>
        </pc:spChg>
      </pc:sldChg>
      <pc:sldChg chg="del">
        <pc:chgData name="Cronin, Dylan" userId="S::cronin.87@buckeyemail.osu.edu::12c2ab67-3a98-4eca-988a-2cf52da04c69" providerId="AD" clId="Web-{AE11C173-E28E-5BB7-8576-1ADDE1DC08ED}" dt="2025-03-04T01:07:22.317" v="76"/>
        <pc:sldMkLst>
          <pc:docMk/>
          <pc:sldMk cId="1781351421" sldId="391"/>
        </pc:sldMkLst>
      </pc:sldChg>
      <pc:sldChg chg="modSp add">
        <pc:chgData name="Cronin, Dylan" userId="S::cronin.87@buckeyemail.osu.edu::12c2ab67-3a98-4eca-988a-2cf52da04c69" providerId="AD" clId="Web-{AE11C173-E28E-5BB7-8576-1ADDE1DC08ED}" dt="2025-03-04T00:58:32.736" v="42" actId="14100"/>
        <pc:sldMkLst>
          <pc:docMk/>
          <pc:sldMk cId="3974935178" sldId="393"/>
        </pc:sldMkLst>
        <pc:spChg chg="mod">
          <ac:chgData name="Cronin, Dylan" userId="S::cronin.87@buckeyemail.osu.edu::12c2ab67-3a98-4eca-988a-2cf52da04c69" providerId="AD" clId="Web-{AE11C173-E28E-5BB7-8576-1ADDE1DC08ED}" dt="2025-03-04T00:58:32.736" v="42" actId="14100"/>
          <ac:spMkLst>
            <pc:docMk/>
            <pc:sldMk cId="3974935178" sldId="393"/>
            <ac:spMk id="5" creationId="{CC8C1301-03A4-45D9-863D-7AD8BCA068C0}"/>
          </ac:spMkLst>
        </pc:spChg>
      </pc:sldChg>
    </pc:docChg>
  </pc:docChgLst>
  <pc:docChgLst>
    <pc:chgData name="Cronin, Dylan" userId="S::cronin.87@buckeyemail.osu.edu::12c2ab67-3a98-4eca-988a-2cf52da04c69" providerId="AD" clId="Web-{E26C7A78-2D31-4EC4-A3E9-A804370F7A81}"/>
    <pc:docChg chg="addSld delSld modSld">
      <pc:chgData name="Cronin, Dylan" userId="S::cronin.87@buckeyemail.osu.edu::12c2ab67-3a98-4eca-988a-2cf52da04c69" providerId="AD" clId="Web-{E26C7A78-2D31-4EC4-A3E9-A804370F7A81}" dt="2025-03-03T20:48:28.414" v="73"/>
      <pc:docMkLst>
        <pc:docMk/>
      </pc:docMkLst>
      <pc:sldChg chg="modSp">
        <pc:chgData name="Cronin, Dylan" userId="S::cronin.87@buckeyemail.osu.edu::12c2ab67-3a98-4eca-988a-2cf52da04c69" providerId="AD" clId="Web-{E26C7A78-2D31-4EC4-A3E9-A804370F7A81}" dt="2025-03-03T20:32:38.625" v="62" actId="1076"/>
        <pc:sldMkLst>
          <pc:docMk/>
          <pc:sldMk cId="3000777797" sldId="285"/>
        </pc:sldMkLst>
        <pc:spChg chg="mod">
          <ac:chgData name="Cronin, Dylan" userId="S::cronin.87@buckeyemail.osu.edu::12c2ab67-3a98-4eca-988a-2cf52da04c69" providerId="AD" clId="Web-{E26C7A78-2D31-4EC4-A3E9-A804370F7A81}" dt="2025-03-03T19:26:52.017" v="7" actId="1076"/>
          <ac:spMkLst>
            <pc:docMk/>
            <pc:sldMk cId="3000777797" sldId="285"/>
            <ac:spMk id="2" creationId="{00000000-0000-0000-0000-000000000000}"/>
          </ac:spMkLst>
        </pc:spChg>
        <pc:spChg chg="mod">
          <ac:chgData name="Cronin, Dylan" userId="S::cronin.87@buckeyemail.osu.edu::12c2ab67-3a98-4eca-988a-2cf52da04c69" providerId="AD" clId="Web-{E26C7A78-2D31-4EC4-A3E9-A804370F7A81}" dt="2025-03-03T19:27:01.017" v="10" actId="20577"/>
          <ac:spMkLst>
            <pc:docMk/>
            <pc:sldMk cId="3000777797" sldId="285"/>
            <ac:spMk id="3" creationId="{00000000-0000-0000-0000-000000000000}"/>
          </ac:spMkLst>
        </pc:spChg>
        <pc:picChg chg="mod">
          <ac:chgData name="Cronin, Dylan" userId="S::cronin.87@buckeyemail.osu.edu::12c2ab67-3a98-4eca-988a-2cf52da04c69" providerId="AD" clId="Web-{E26C7A78-2D31-4EC4-A3E9-A804370F7A81}" dt="2025-03-03T20:32:38.625" v="62" actId="1076"/>
          <ac:picMkLst>
            <pc:docMk/>
            <pc:sldMk cId="3000777797" sldId="285"/>
            <ac:picMk id="5" creationId="{EA7808C7-35D8-24D3-ECA2-38F4A6D99155}"/>
          </ac:picMkLst>
        </pc:picChg>
      </pc:sldChg>
      <pc:sldChg chg="addSp modSp">
        <pc:chgData name="Cronin, Dylan" userId="S::cronin.87@buckeyemail.osu.edu::12c2ab67-3a98-4eca-988a-2cf52da04c69" providerId="AD" clId="Web-{E26C7A78-2D31-4EC4-A3E9-A804370F7A81}" dt="2025-03-03T19:22:32.169" v="6" actId="1076"/>
        <pc:sldMkLst>
          <pc:docMk/>
          <pc:sldMk cId="2259047202" sldId="299"/>
        </pc:sldMkLst>
        <pc:spChg chg="add mod">
          <ac:chgData name="Cronin, Dylan" userId="S::cronin.87@buckeyemail.osu.edu::12c2ab67-3a98-4eca-988a-2cf52da04c69" providerId="AD" clId="Web-{E26C7A78-2D31-4EC4-A3E9-A804370F7A81}" dt="2025-03-03T19:22:32.169" v="6" actId="1076"/>
          <ac:spMkLst>
            <pc:docMk/>
            <pc:sldMk cId="2259047202" sldId="299"/>
            <ac:spMk id="4" creationId="{0A8F84E7-46CA-617C-910D-4ACAFEA4655C}"/>
          </ac:spMkLst>
        </pc:spChg>
      </pc:sldChg>
      <pc:sldChg chg="addSp delSp modSp mod setBg modNotes">
        <pc:chgData name="Cronin, Dylan" userId="S::cronin.87@buckeyemail.osu.edu::12c2ab67-3a98-4eca-988a-2cf52da04c69" providerId="AD" clId="Web-{E26C7A78-2D31-4EC4-A3E9-A804370F7A81}" dt="2025-03-03T20:48:19.585" v="69"/>
        <pc:sldMkLst>
          <pc:docMk/>
          <pc:sldMk cId="2169765916" sldId="306"/>
        </pc:sldMkLst>
        <pc:spChg chg="mod">
          <ac:chgData name="Cronin, Dylan" userId="S::cronin.87@buckeyemail.osu.edu::12c2ab67-3a98-4eca-988a-2cf52da04c69" providerId="AD" clId="Web-{E26C7A78-2D31-4EC4-A3E9-A804370F7A81}" dt="2025-03-03T20:13:54.701" v="54"/>
          <ac:spMkLst>
            <pc:docMk/>
            <pc:sldMk cId="2169765916" sldId="306"/>
            <ac:spMk id="4" creationId="{2AC5C5BF-E0EF-2A4B-BA63-EB909EE84761}"/>
          </ac:spMkLst>
        </pc:spChg>
        <pc:spChg chg="mod">
          <ac:chgData name="Cronin, Dylan" userId="S::cronin.87@buckeyemail.osu.edu::12c2ab67-3a98-4eca-988a-2cf52da04c69" providerId="AD" clId="Web-{E26C7A78-2D31-4EC4-A3E9-A804370F7A81}" dt="2025-03-03T20:13:54.701" v="54"/>
          <ac:spMkLst>
            <pc:docMk/>
            <pc:sldMk cId="2169765916" sldId="306"/>
            <ac:spMk id="110" creationId="{00000000-0000-0000-0000-000000000000}"/>
          </ac:spMkLst>
        </pc:spChg>
        <pc:spChg chg="add del">
          <ac:chgData name="Cronin, Dylan" userId="S::cronin.87@buckeyemail.osu.edu::12c2ab67-3a98-4eca-988a-2cf52da04c69" providerId="AD" clId="Web-{E26C7A78-2D31-4EC4-A3E9-A804370F7A81}" dt="2025-03-03T20:13:54.701" v="54"/>
          <ac:spMkLst>
            <pc:docMk/>
            <pc:sldMk cId="2169765916" sldId="306"/>
            <ac:spMk id="115" creationId="{3C54F4CE-85F0-46ED-80DA-9518C9251AD1}"/>
          </ac:spMkLst>
        </pc:spChg>
        <pc:spChg chg="add del">
          <ac:chgData name="Cronin, Dylan" userId="S::cronin.87@buckeyemail.osu.edu::12c2ab67-3a98-4eca-988a-2cf52da04c69" providerId="AD" clId="Web-{E26C7A78-2D31-4EC4-A3E9-A804370F7A81}" dt="2025-03-03T20:13:54.701" v="54"/>
          <ac:spMkLst>
            <pc:docMk/>
            <pc:sldMk cId="2169765916" sldId="306"/>
            <ac:spMk id="117" creationId="{DADD1FCA-8ACB-4958-81DD-4CDD6D3E1921}"/>
          </ac:spMkLst>
        </pc:spChg>
        <pc:picChg chg="mod ord">
          <ac:chgData name="Cronin, Dylan" userId="S::cronin.87@buckeyemail.osu.edu::12c2ab67-3a98-4eca-988a-2cf52da04c69" providerId="AD" clId="Web-{E26C7A78-2D31-4EC4-A3E9-A804370F7A81}" dt="2025-03-03T20:13:54.701" v="54"/>
          <ac:picMkLst>
            <pc:docMk/>
            <pc:sldMk cId="2169765916" sldId="306"/>
            <ac:picMk id="7" creationId="{37113D5C-D929-8E49-ACC9-8F29D2462408}"/>
          </ac:picMkLst>
        </pc:picChg>
      </pc:sldChg>
      <pc:sldChg chg="modSp add modNotes">
        <pc:chgData name="Cronin, Dylan" userId="S::cronin.87@buckeyemail.osu.edu::12c2ab67-3a98-4eca-988a-2cf52da04c69" providerId="AD" clId="Web-{E26C7A78-2D31-4EC4-A3E9-A804370F7A81}" dt="2025-03-03T20:48:28.414" v="73"/>
        <pc:sldMkLst>
          <pc:docMk/>
          <pc:sldMk cId="2299277763" sldId="308"/>
        </pc:sldMkLst>
        <pc:spChg chg="mod">
          <ac:chgData name="Cronin, Dylan" userId="S::cronin.87@buckeyemail.osu.edu::12c2ab67-3a98-4eca-988a-2cf52da04c69" providerId="AD" clId="Web-{E26C7A78-2D31-4EC4-A3E9-A804370F7A81}" dt="2025-03-03T20:31:31.731" v="61" actId="1076"/>
          <ac:spMkLst>
            <pc:docMk/>
            <pc:sldMk cId="2299277763" sldId="308"/>
            <ac:spMk id="110" creationId="{00000000-0000-0000-0000-000000000000}"/>
          </ac:spMkLst>
        </pc:spChg>
      </pc:sldChg>
      <pc:sldChg chg="addSp modSp add">
        <pc:chgData name="Cronin, Dylan" userId="S::cronin.87@buckeyemail.osu.edu::12c2ab67-3a98-4eca-988a-2cf52da04c69" providerId="AD" clId="Web-{E26C7A78-2D31-4EC4-A3E9-A804370F7A81}" dt="2025-03-03T20:35:21.713" v="66" actId="14100"/>
        <pc:sldMkLst>
          <pc:docMk/>
          <pc:sldMk cId="1085485992" sldId="309"/>
        </pc:sldMkLst>
        <pc:spChg chg="mod">
          <ac:chgData name="Cronin, Dylan" userId="S::cronin.87@buckeyemail.osu.edu::12c2ab67-3a98-4eca-988a-2cf52da04c69" providerId="AD" clId="Web-{E26C7A78-2D31-4EC4-A3E9-A804370F7A81}" dt="2025-03-03T20:35:06.243" v="64" actId="1076"/>
          <ac:spMkLst>
            <pc:docMk/>
            <pc:sldMk cId="1085485992" sldId="309"/>
            <ac:spMk id="110" creationId="{00000000-0000-0000-0000-000000000000}"/>
          </ac:spMkLst>
        </pc:spChg>
        <pc:spChg chg="add">
          <ac:chgData name="Cronin, Dylan" userId="S::cronin.87@buckeyemail.osu.edu::12c2ab67-3a98-4eca-988a-2cf52da04c69" providerId="AD" clId="Web-{E26C7A78-2D31-4EC4-A3E9-A804370F7A81}" dt="2025-03-03T20:04:48.935" v="50"/>
          <ac:spMkLst>
            <pc:docMk/>
            <pc:sldMk cId="1085485992" sldId="309"/>
            <ac:spMk id="137" creationId="{DCC231C8-C761-4B31-9B1C-C6D19248C6B3}"/>
          </ac:spMkLst>
        </pc:spChg>
        <pc:graphicFrameChg chg="mod modGraphic">
          <ac:chgData name="Cronin, Dylan" userId="S::cronin.87@buckeyemail.osu.edu::12c2ab67-3a98-4eca-988a-2cf52da04c69" providerId="AD" clId="Web-{E26C7A78-2D31-4EC4-A3E9-A804370F7A81}" dt="2025-03-03T20:35:21.713" v="66" actId="14100"/>
          <ac:graphicFrameMkLst>
            <pc:docMk/>
            <pc:sldMk cId="1085485992" sldId="309"/>
            <ac:graphicFrameMk id="132" creationId="{1A9B728C-FFFB-42FD-9B23-DB937595A4ED}"/>
          </ac:graphicFrameMkLst>
        </pc:graphicFrameChg>
      </pc:sldChg>
      <pc:sldChg chg="addSp delSp modSp del modNotes">
        <pc:chgData name="Cronin, Dylan" userId="S::cronin.87@buckeyemail.osu.edu::12c2ab67-3a98-4eca-988a-2cf52da04c69" providerId="AD" clId="Web-{E26C7A78-2D31-4EC4-A3E9-A804370F7A81}" dt="2025-03-03T20:03:01.710" v="48"/>
        <pc:sldMkLst>
          <pc:docMk/>
          <pc:sldMk cId="2399896108" sldId="310"/>
        </pc:sldMkLst>
        <pc:spChg chg="del ord">
          <ac:chgData name="Cronin, Dylan" userId="S::cronin.87@buckeyemail.osu.edu::12c2ab67-3a98-4eca-988a-2cf52da04c69" providerId="AD" clId="Web-{E26C7A78-2D31-4EC4-A3E9-A804370F7A81}" dt="2025-03-03T20:02:53.616" v="46"/>
          <ac:spMkLst>
            <pc:docMk/>
            <pc:sldMk cId="2399896108" sldId="310"/>
            <ac:spMk id="5" creationId="{3BD5BA24-CBEC-7C4C-A274-EF08FF5327CE}"/>
          </ac:spMkLst>
        </pc:spChg>
        <pc:spChg chg="add del mod">
          <ac:chgData name="Cronin, Dylan" userId="S::cronin.87@buckeyemail.osu.edu::12c2ab67-3a98-4eca-988a-2cf52da04c69" providerId="AD" clId="Web-{E26C7A78-2D31-4EC4-A3E9-A804370F7A81}" dt="2025-03-03T20:02:21.286" v="40"/>
          <ac:spMkLst>
            <pc:docMk/>
            <pc:sldMk cId="2399896108" sldId="310"/>
            <ac:spMk id="55" creationId="{BE370FF6-84A8-F90D-115E-111B5879D9EA}"/>
          </ac:spMkLst>
        </pc:spChg>
        <pc:spChg chg="add del">
          <ac:chgData name="Cronin, Dylan" userId="S::cronin.87@buckeyemail.osu.edu::12c2ab67-3a98-4eca-988a-2cf52da04c69" providerId="AD" clId="Web-{E26C7A78-2D31-4EC4-A3E9-A804370F7A81}" dt="2025-03-03T20:02:14.864" v="37"/>
          <ac:spMkLst>
            <pc:docMk/>
            <pc:sldMk cId="2399896108" sldId="310"/>
            <ac:spMk id="56" creationId="{B50AB553-2A96-4A92-96F2-93548E096954}"/>
          </ac:spMkLst>
        </pc:spChg>
        <pc:spChg chg="add del">
          <ac:chgData name="Cronin, Dylan" userId="S::cronin.87@buckeyemail.osu.edu::12c2ab67-3a98-4eca-988a-2cf52da04c69" providerId="AD" clId="Web-{E26C7A78-2D31-4EC4-A3E9-A804370F7A81}" dt="2025-03-03T20:02:14.864" v="37"/>
          <ac:spMkLst>
            <pc:docMk/>
            <pc:sldMk cId="2399896108" sldId="310"/>
            <ac:spMk id="57" creationId="{B2D7CC4C-ADAD-0213-CBD9-95F4100D0010}"/>
          </ac:spMkLst>
        </pc:spChg>
        <pc:spChg chg="add mod">
          <ac:chgData name="Cronin, Dylan" userId="S::cronin.87@buckeyemail.osu.edu::12c2ab67-3a98-4eca-988a-2cf52da04c69" providerId="AD" clId="Web-{E26C7A78-2D31-4EC4-A3E9-A804370F7A81}" dt="2025-03-03T20:02:35.990" v="43"/>
          <ac:spMkLst>
            <pc:docMk/>
            <pc:sldMk cId="2399896108" sldId="310"/>
            <ac:spMk id="80" creationId="{86B4049E-5B60-7AAF-8BF7-323998E4C89E}"/>
          </ac:spMkLst>
        </pc:spChg>
        <pc:spChg chg="add del mod">
          <ac:chgData name="Cronin, Dylan" userId="S::cronin.87@buckeyemail.osu.edu::12c2ab67-3a98-4eca-988a-2cf52da04c69" providerId="AD" clId="Web-{E26C7A78-2D31-4EC4-A3E9-A804370F7A81}" dt="2025-03-03T20:02:35.990" v="43"/>
          <ac:spMkLst>
            <pc:docMk/>
            <pc:sldMk cId="2399896108" sldId="310"/>
            <ac:spMk id="110" creationId="{00000000-0000-0000-0000-000000000000}"/>
          </ac:spMkLst>
        </pc:spChg>
        <pc:spChg chg="del">
          <ac:chgData name="Cronin, Dylan" userId="S::cronin.87@buckeyemail.osu.edu::12c2ab67-3a98-4eca-988a-2cf52da04c69" providerId="AD" clId="Web-{E26C7A78-2D31-4EC4-A3E9-A804370F7A81}" dt="2025-03-03T20:00:01.872" v="23"/>
          <ac:spMkLst>
            <pc:docMk/>
            <pc:sldMk cId="2399896108" sldId="310"/>
            <ac:spMk id="111" creationId="{00000000-0000-0000-0000-000000000000}"/>
          </ac:spMkLst>
        </pc:spChg>
        <pc:spChg chg="add del">
          <ac:chgData name="Cronin, Dylan" userId="S::cronin.87@buckeyemail.osu.edu::12c2ab67-3a98-4eca-988a-2cf52da04c69" providerId="AD" clId="Web-{E26C7A78-2D31-4EC4-A3E9-A804370F7A81}" dt="2025-03-03T20:02:21.286" v="39"/>
          <ac:spMkLst>
            <pc:docMk/>
            <pc:sldMk cId="2399896108" sldId="310"/>
            <ac:spMk id="118" creationId="{B50AB553-2A96-4A92-96F2-93548E096954}"/>
          </ac:spMkLst>
        </pc:spChg>
        <pc:graphicFrameChg chg="add del">
          <ac:chgData name="Cronin, Dylan" userId="S::cronin.87@buckeyemail.osu.edu::12c2ab67-3a98-4eca-988a-2cf52da04c69" providerId="AD" clId="Web-{E26C7A78-2D31-4EC4-A3E9-A804370F7A81}" dt="2025-03-03T20:02:14.864" v="37"/>
          <ac:graphicFrameMkLst>
            <pc:docMk/>
            <pc:sldMk cId="2399896108" sldId="310"/>
            <ac:graphicFrameMk id="58" creationId="{E2F495D9-B210-8875-921E-53EC2DDD8ABE}"/>
          </ac:graphicFrameMkLst>
        </pc:graphicFrameChg>
        <pc:graphicFrameChg chg="add del modGraphic">
          <ac:chgData name="Cronin, Dylan" userId="S::cronin.87@buckeyemail.osu.edu::12c2ab67-3a98-4eca-988a-2cf52da04c69" providerId="AD" clId="Web-{E26C7A78-2D31-4EC4-A3E9-A804370F7A81}" dt="2025-03-03T20:02:35.974" v="42"/>
          <ac:graphicFrameMkLst>
            <pc:docMk/>
            <pc:sldMk cId="2399896108" sldId="310"/>
            <ac:graphicFrameMk id="113" creationId="{E2F495D9-B210-8875-921E-53EC2DDD8ABE}"/>
          </ac:graphicFrameMkLst>
        </pc:graphicFrameChg>
        <pc:picChg chg="add del">
          <ac:chgData name="Cronin, Dylan" userId="S::cronin.87@buckeyemail.osu.edu::12c2ab67-3a98-4eca-988a-2cf52da04c69" providerId="AD" clId="Web-{E26C7A78-2D31-4EC4-A3E9-A804370F7A81}" dt="2025-03-03T20:00:13.200" v="24"/>
          <ac:picMkLst>
            <pc:docMk/>
            <pc:sldMk cId="2399896108" sldId="310"/>
            <ac:picMk id="114" creationId="{7491108C-BE09-E153-8AFE-BB5DD0CC6838}"/>
          </ac:picMkLst>
        </pc:picChg>
      </pc:sldChg>
      <pc:sldChg chg="addSp">
        <pc:chgData name="Cronin, Dylan" userId="S::cronin.87@buckeyemail.osu.edu::12c2ab67-3a98-4eca-988a-2cf52da04c69" providerId="AD" clId="Web-{E26C7A78-2D31-4EC4-A3E9-A804370F7A81}" dt="2025-03-03T19:17:05.272" v="2"/>
        <pc:sldMkLst>
          <pc:docMk/>
          <pc:sldMk cId="1558265542" sldId="329"/>
        </pc:sldMkLst>
        <pc:spChg chg="add">
          <ac:chgData name="Cronin, Dylan" userId="S::cronin.87@buckeyemail.osu.edu::12c2ab67-3a98-4eca-988a-2cf52da04c69" providerId="AD" clId="Web-{E26C7A78-2D31-4EC4-A3E9-A804370F7A81}" dt="2025-03-03T19:17:05.272" v="2"/>
          <ac:spMkLst>
            <pc:docMk/>
            <pc:sldMk cId="1558265542" sldId="329"/>
            <ac:spMk id="5" creationId="{8B55A41A-3F68-C096-7532-6138472FF72C}"/>
          </ac:spMkLst>
        </pc:spChg>
      </pc:sldChg>
      <pc:sldChg chg="addSp delSp modSp new">
        <pc:chgData name="Cronin, Dylan" userId="S::cronin.87@buckeyemail.osu.edu::12c2ab67-3a98-4eca-988a-2cf52da04c69" providerId="AD" clId="Web-{E26C7A78-2D31-4EC4-A3E9-A804370F7A81}" dt="2025-03-03T19:34:48.526" v="22" actId="14100"/>
        <pc:sldMkLst>
          <pc:docMk/>
          <pc:sldMk cId="135336850" sldId="330"/>
        </pc:sldMkLst>
        <pc:spChg chg="add mod">
          <ac:chgData name="Cronin, Dylan" userId="S::cronin.87@buckeyemail.osu.edu::12c2ab67-3a98-4eca-988a-2cf52da04c69" providerId="AD" clId="Web-{E26C7A78-2D31-4EC4-A3E9-A804370F7A81}" dt="2025-03-03T19:34:48.526" v="22" actId="14100"/>
          <ac:spMkLst>
            <pc:docMk/>
            <pc:sldMk cId="135336850" sldId="330"/>
            <ac:spMk id="3" creationId="{ABA3EF6F-0A1D-A0F3-5AA8-5C7F4F5FF8CA}"/>
          </ac:spMkLst>
        </pc:spChg>
        <pc:spChg chg="add del">
          <ac:chgData name="Cronin, Dylan" userId="S::cronin.87@buckeyemail.osu.edu::12c2ab67-3a98-4eca-988a-2cf52da04c69" providerId="AD" clId="Web-{E26C7A78-2D31-4EC4-A3E9-A804370F7A81}" dt="2025-03-03T19:34:20.478" v="15"/>
          <ac:spMkLst>
            <pc:docMk/>
            <pc:sldMk cId="135336850" sldId="330"/>
            <ac:spMk id="5" creationId="{504D5180-72D7-6D6F-9807-618DD753167F}"/>
          </ac:spMkLst>
        </pc:spChg>
      </pc:sldChg>
      <pc:sldChg chg="addSp new">
        <pc:chgData name="Cronin, Dylan" userId="S::cronin.87@buckeyemail.osu.edu::12c2ab67-3a98-4eca-988a-2cf52da04c69" providerId="AD" clId="Web-{E26C7A78-2D31-4EC4-A3E9-A804370F7A81}" dt="2025-03-03T20:02:55.694" v="47"/>
        <pc:sldMkLst>
          <pc:docMk/>
          <pc:sldMk cId="294020044" sldId="331"/>
        </pc:sldMkLst>
        <pc:spChg chg="add">
          <ac:chgData name="Cronin, Dylan" userId="S::cronin.87@buckeyemail.osu.edu::12c2ab67-3a98-4eca-988a-2cf52da04c69" providerId="AD" clId="Web-{E26C7A78-2D31-4EC4-A3E9-A804370F7A81}" dt="2025-03-03T20:02:46.740" v="45"/>
          <ac:spMkLst>
            <pc:docMk/>
            <pc:sldMk cId="294020044" sldId="331"/>
            <ac:spMk id="2" creationId="{A7823A3A-6E1D-6574-7843-B190A2BD6FCC}"/>
          </ac:spMkLst>
        </pc:spChg>
        <pc:spChg chg="add">
          <ac:chgData name="Cronin, Dylan" userId="S::cronin.87@buckeyemail.osu.edu::12c2ab67-3a98-4eca-988a-2cf52da04c69" providerId="AD" clId="Web-{E26C7A78-2D31-4EC4-A3E9-A804370F7A81}" dt="2025-03-03T20:02:55.694" v="47"/>
          <ac:spMkLst>
            <pc:docMk/>
            <pc:sldMk cId="294020044" sldId="331"/>
            <ac:spMk id="9" creationId="{3BD5BA24-CBEC-7C4C-A274-EF08FF5327CE}"/>
          </ac:spMkLst>
        </pc:spChg>
        <pc:graphicFrameChg chg="add">
          <ac:chgData name="Cronin, Dylan" userId="S::cronin.87@buckeyemail.osu.edu::12c2ab67-3a98-4eca-988a-2cf52da04c69" providerId="AD" clId="Web-{E26C7A78-2D31-4EC4-A3E9-A804370F7A81}" dt="2025-03-03T20:02:46.740" v="45"/>
          <ac:graphicFrameMkLst>
            <pc:docMk/>
            <pc:sldMk cId="294020044" sldId="331"/>
            <ac:graphicFrameMk id="3" creationId="{E2F495D9-B210-8875-921E-53EC2DDD8ABE}"/>
          </ac:graphicFrameMkLst>
        </pc:graphicFrameChg>
      </pc:sldChg>
    </pc:docChg>
  </pc:docChgLst>
  <pc:docChgLst>
    <pc:chgData name="Cronin, Dylan" userId="S::cronin.87@buckeyemail.osu.edu::12c2ab67-3a98-4eca-988a-2cf52da04c69" providerId="AD" clId="Web-{1DA541B4-C971-3E0B-C1CC-F178ED741BFD}"/>
    <pc:docChg chg="modSld">
      <pc:chgData name="Cronin, Dylan" userId="S::cronin.87@buckeyemail.osu.edu::12c2ab67-3a98-4eca-988a-2cf52da04c69" providerId="AD" clId="Web-{1DA541B4-C971-3E0B-C1CC-F178ED741BFD}" dt="2025-03-04T14:24:19.100" v="7"/>
      <pc:docMkLst>
        <pc:docMk/>
      </pc:docMkLst>
      <pc:sldChg chg="delAnim">
        <pc:chgData name="Cronin, Dylan" userId="S::cronin.87@buckeyemail.osu.edu::12c2ab67-3a98-4eca-988a-2cf52da04c69" providerId="AD" clId="Web-{1DA541B4-C971-3E0B-C1CC-F178ED741BFD}" dt="2025-03-04T14:23:49.896" v="6"/>
        <pc:sldMkLst>
          <pc:docMk/>
          <pc:sldMk cId="2909086523" sldId="283"/>
        </pc:sldMkLst>
      </pc:sldChg>
      <pc:sldChg chg="delSp modSp">
        <pc:chgData name="Cronin, Dylan" userId="S::cronin.87@buckeyemail.osu.edu::12c2ab67-3a98-4eca-988a-2cf52da04c69" providerId="AD" clId="Web-{1DA541B4-C971-3E0B-C1CC-F178ED741BFD}" dt="2025-03-04T14:24:19.100" v="7"/>
        <pc:sldMkLst>
          <pc:docMk/>
          <pc:sldMk cId="3000777797" sldId="285"/>
        </pc:sldMkLst>
        <pc:spChg chg="mod">
          <ac:chgData name="Cronin, Dylan" userId="S::cronin.87@buckeyemail.osu.edu::12c2ab67-3a98-4eca-988a-2cf52da04c69" providerId="AD" clId="Web-{1DA541B4-C971-3E0B-C1CC-F178ED741BFD}" dt="2025-03-04T14:23:09.396" v="0" actId="20577"/>
          <ac:spMkLst>
            <pc:docMk/>
            <pc:sldMk cId="3000777797" sldId="285"/>
            <ac:spMk id="3" creationId="{00000000-0000-0000-0000-000000000000}"/>
          </ac:spMkLst>
        </pc:spChg>
        <pc:picChg chg="del">
          <ac:chgData name="Cronin, Dylan" userId="S::cronin.87@buckeyemail.osu.edu::12c2ab67-3a98-4eca-988a-2cf52da04c69" providerId="AD" clId="Web-{1DA541B4-C971-3E0B-C1CC-F178ED741BFD}" dt="2025-03-04T14:24:19.100" v="7"/>
          <ac:picMkLst>
            <pc:docMk/>
            <pc:sldMk cId="3000777797" sldId="285"/>
            <ac:picMk id="5" creationId="{EA7808C7-35D8-24D3-ECA2-38F4A6D99155}"/>
          </ac:picMkLst>
        </pc:picChg>
      </pc:sldChg>
    </pc:docChg>
  </pc:docChgLst>
  <pc:docChgLst>
    <pc:chgData name="Cronin, Dylan" userId="S::cronin.87@buckeyemail.osu.edu::12c2ab67-3a98-4eca-988a-2cf52da04c69" providerId="AD" clId="Web-{010A6828-B217-5794-1ED0-1A85632BE7F6}"/>
    <pc:docChg chg="modSld">
      <pc:chgData name="Cronin, Dylan" userId="S::cronin.87@buckeyemail.osu.edu::12c2ab67-3a98-4eca-988a-2cf52da04c69" providerId="AD" clId="Web-{010A6828-B217-5794-1ED0-1A85632BE7F6}" dt="2025-03-04T11:33:02.411" v="173" actId="20577"/>
      <pc:docMkLst>
        <pc:docMk/>
      </pc:docMkLst>
      <pc:sldChg chg="modSp">
        <pc:chgData name="Cronin, Dylan" userId="S::cronin.87@buckeyemail.osu.edu::12c2ab67-3a98-4eca-988a-2cf52da04c69" providerId="AD" clId="Web-{010A6828-B217-5794-1ED0-1A85632BE7F6}" dt="2025-03-04T11:32:43.380" v="171" actId="1076"/>
        <pc:sldMkLst>
          <pc:docMk/>
          <pc:sldMk cId="3000777797" sldId="285"/>
        </pc:sldMkLst>
        <pc:spChg chg="mod">
          <ac:chgData name="Cronin, Dylan" userId="S::cronin.87@buckeyemail.osu.edu::12c2ab67-3a98-4eca-988a-2cf52da04c69" providerId="AD" clId="Web-{010A6828-B217-5794-1ED0-1A85632BE7F6}" dt="2025-03-04T11:31:04.162" v="170" actId="20577"/>
          <ac:spMkLst>
            <pc:docMk/>
            <pc:sldMk cId="3000777797" sldId="285"/>
            <ac:spMk id="3" creationId="{00000000-0000-0000-0000-000000000000}"/>
          </ac:spMkLst>
        </pc:spChg>
        <pc:picChg chg="mod">
          <ac:chgData name="Cronin, Dylan" userId="S::cronin.87@buckeyemail.osu.edu::12c2ab67-3a98-4eca-988a-2cf52da04c69" providerId="AD" clId="Web-{010A6828-B217-5794-1ED0-1A85632BE7F6}" dt="2025-03-04T11:32:43.380" v="171" actId="1076"/>
          <ac:picMkLst>
            <pc:docMk/>
            <pc:sldMk cId="3000777797" sldId="285"/>
            <ac:picMk id="5" creationId="{EA7808C7-35D8-24D3-ECA2-38F4A6D99155}"/>
          </ac:picMkLst>
        </pc:picChg>
      </pc:sldChg>
      <pc:sldChg chg="modSp">
        <pc:chgData name="Cronin, Dylan" userId="S::cronin.87@buckeyemail.osu.edu::12c2ab67-3a98-4eca-988a-2cf52da04c69" providerId="AD" clId="Web-{010A6828-B217-5794-1ED0-1A85632BE7F6}" dt="2025-03-04T11:18:47.341" v="139" actId="20577"/>
        <pc:sldMkLst>
          <pc:docMk/>
          <pc:sldMk cId="2259047202" sldId="299"/>
        </pc:sldMkLst>
        <pc:spChg chg="mod">
          <ac:chgData name="Cronin, Dylan" userId="S::cronin.87@buckeyemail.osu.edu::12c2ab67-3a98-4eca-988a-2cf52da04c69" providerId="AD" clId="Web-{010A6828-B217-5794-1ED0-1A85632BE7F6}" dt="2025-03-04T11:18:47.341" v="139" actId="20577"/>
          <ac:spMkLst>
            <pc:docMk/>
            <pc:sldMk cId="2259047202" sldId="299"/>
            <ac:spMk id="111" creationId="{00000000-0000-0000-0000-000000000000}"/>
          </ac:spMkLst>
        </pc:spChg>
        <pc:picChg chg="mod">
          <ac:chgData name="Cronin, Dylan" userId="S::cronin.87@buckeyemail.osu.edu::12c2ab67-3a98-4eca-988a-2cf52da04c69" providerId="AD" clId="Web-{010A6828-B217-5794-1ED0-1A85632BE7F6}" dt="2025-03-04T10:38:34.285" v="1" actId="1076"/>
          <ac:picMkLst>
            <pc:docMk/>
            <pc:sldMk cId="2259047202" sldId="299"/>
            <ac:picMk id="2" creationId="{7106FE8D-079C-CA44-9B05-5F27AFA221E0}"/>
          </ac:picMkLst>
        </pc:picChg>
      </pc:sldChg>
      <pc:sldChg chg="modSp">
        <pc:chgData name="Cronin, Dylan" userId="S::cronin.87@buckeyemail.osu.edu::12c2ab67-3a98-4eca-988a-2cf52da04c69" providerId="AD" clId="Web-{010A6828-B217-5794-1ED0-1A85632BE7F6}" dt="2025-03-04T11:25:30.790" v="152" actId="20577"/>
        <pc:sldMkLst>
          <pc:docMk/>
          <pc:sldMk cId="3726311474" sldId="318"/>
        </pc:sldMkLst>
        <pc:spChg chg="mod">
          <ac:chgData name="Cronin, Dylan" userId="S::cronin.87@buckeyemail.osu.edu::12c2ab67-3a98-4eca-988a-2cf52da04c69" providerId="AD" clId="Web-{010A6828-B217-5794-1ED0-1A85632BE7F6}" dt="2025-03-04T11:25:30.790" v="152" actId="20577"/>
          <ac:spMkLst>
            <pc:docMk/>
            <pc:sldMk cId="3726311474" sldId="318"/>
            <ac:spMk id="3" creationId="{87F37BA8-F916-4202-A156-68956AE63695}"/>
          </ac:spMkLst>
        </pc:spChg>
      </pc:sldChg>
      <pc:sldChg chg="modSp">
        <pc:chgData name="Cronin, Dylan" userId="S::cronin.87@buckeyemail.osu.edu::12c2ab67-3a98-4eca-988a-2cf52da04c69" providerId="AD" clId="Web-{010A6828-B217-5794-1ED0-1A85632BE7F6}" dt="2025-03-04T11:27:40.398" v="157" actId="14100"/>
        <pc:sldMkLst>
          <pc:docMk/>
          <pc:sldMk cId="2692874672" sldId="321"/>
        </pc:sldMkLst>
        <pc:spChg chg="mod">
          <ac:chgData name="Cronin, Dylan" userId="S::cronin.87@buckeyemail.osu.edu::12c2ab67-3a98-4eca-988a-2cf52da04c69" providerId="AD" clId="Web-{010A6828-B217-5794-1ED0-1A85632BE7F6}" dt="2025-03-04T11:27:40.398" v="157" actId="14100"/>
          <ac:spMkLst>
            <pc:docMk/>
            <pc:sldMk cId="2692874672" sldId="321"/>
            <ac:spMk id="7" creationId="{17D54345-402B-7E88-D672-761F469CB747}"/>
          </ac:spMkLst>
        </pc:spChg>
      </pc:sldChg>
      <pc:sldChg chg="modSp">
        <pc:chgData name="Cronin, Dylan" userId="S::cronin.87@buckeyemail.osu.edu::12c2ab67-3a98-4eca-988a-2cf52da04c69" providerId="AD" clId="Web-{010A6828-B217-5794-1ED0-1A85632BE7F6}" dt="2025-03-04T11:28:05.882" v="164" actId="20577"/>
        <pc:sldMkLst>
          <pc:docMk/>
          <pc:sldMk cId="1929863469" sldId="324"/>
        </pc:sldMkLst>
        <pc:spChg chg="mod">
          <ac:chgData name="Cronin, Dylan" userId="S::cronin.87@buckeyemail.osu.edu::12c2ab67-3a98-4eca-988a-2cf52da04c69" providerId="AD" clId="Web-{010A6828-B217-5794-1ED0-1A85632BE7F6}" dt="2025-03-04T11:28:05.882" v="164" actId="20577"/>
          <ac:spMkLst>
            <pc:docMk/>
            <pc:sldMk cId="1929863469" sldId="324"/>
            <ac:spMk id="3" creationId="{46EEB177-BD85-64C4-634A-E71DE353263E}"/>
          </ac:spMkLst>
        </pc:spChg>
      </pc:sldChg>
      <pc:sldChg chg="modSp">
        <pc:chgData name="Cronin, Dylan" userId="S::cronin.87@buckeyemail.osu.edu::12c2ab67-3a98-4eca-988a-2cf52da04c69" providerId="AD" clId="Web-{010A6828-B217-5794-1ED0-1A85632BE7F6}" dt="2025-03-04T11:24:08.682" v="140" actId="1076"/>
        <pc:sldMkLst>
          <pc:docMk/>
          <pc:sldMk cId="849506144" sldId="325"/>
        </pc:sldMkLst>
        <pc:spChg chg="mod">
          <ac:chgData name="Cronin, Dylan" userId="S::cronin.87@buckeyemail.osu.edu::12c2ab67-3a98-4eca-988a-2cf52da04c69" providerId="AD" clId="Web-{010A6828-B217-5794-1ED0-1A85632BE7F6}" dt="2025-03-04T11:24:08.682" v="140" actId="1076"/>
          <ac:spMkLst>
            <pc:docMk/>
            <pc:sldMk cId="849506144" sldId="325"/>
            <ac:spMk id="5" creationId="{8D8A40C6-FBCF-4EA7-B7E8-065D0CECB827}"/>
          </ac:spMkLst>
        </pc:spChg>
      </pc:sldChg>
      <pc:sldChg chg="modSp">
        <pc:chgData name="Cronin, Dylan" userId="S::cronin.87@buckeyemail.osu.edu::12c2ab67-3a98-4eca-988a-2cf52da04c69" providerId="AD" clId="Web-{010A6828-B217-5794-1ED0-1A85632BE7F6}" dt="2025-03-04T11:18:10.576" v="136" actId="20577"/>
        <pc:sldMkLst>
          <pc:docMk/>
          <pc:sldMk cId="135336850" sldId="330"/>
        </pc:sldMkLst>
        <pc:spChg chg="mod">
          <ac:chgData name="Cronin, Dylan" userId="S::cronin.87@buckeyemail.osu.edu::12c2ab67-3a98-4eca-988a-2cf52da04c69" providerId="AD" clId="Web-{010A6828-B217-5794-1ED0-1A85632BE7F6}" dt="2025-03-04T11:18:10.576" v="136" actId="20577"/>
          <ac:spMkLst>
            <pc:docMk/>
            <pc:sldMk cId="135336850" sldId="330"/>
            <ac:spMk id="3" creationId="{ABA3EF6F-0A1D-A0F3-5AA8-5C7F4F5FF8CA}"/>
          </ac:spMkLst>
        </pc:spChg>
      </pc:sldChg>
      <pc:sldChg chg="modSp">
        <pc:chgData name="Cronin, Dylan" userId="S::cronin.87@buckeyemail.osu.edu::12c2ab67-3a98-4eca-988a-2cf52da04c69" providerId="AD" clId="Web-{010A6828-B217-5794-1ED0-1A85632BE7F6}" dt="2025-03-04T10:35:30.207" v="0" actId="14100"/>
        <pc:sldMkLst>
          <pc:docMk/>
          <pc:sldMk cId="2790002853" sldId="366"/>
        </pc:sldMkLst>
        <pc:spChg chg="mod">
          <ac:chgData name="Cronin, Dylan" userId="S::cronin.87@buckeyemail.osu.edu::12c2ab67-3a98-4eca-988a-2cf52da04c69" providerId="AD" clId="Web-{010A6828-B217-5794-1ED0-1A85632BE7F6}" dt="2025-03-04T10:35:30.207" v="0" actId="14100"/>
          <ac:spMkLst>
            <pc:docMk/>
            <pc:sldMk cId="2790002853" sldId="366"/>
            <ac:spMk id="2" creationId="{510ABD8A-11B7-45B3-A2C0-7BB768F60703}"/>
          </ac:spMkLst>
        </pc:spChg>
      </pc:sldChg>
      <pc:sldChg chg="modSp">
        <pc:chgData name="Cronin, Dylan" userId="S::cronin.87@buckeyemail.osu.edu::12c2ab67-3a98-4eca-988a-2cf52da04c69" providerId="AD" clId="Web-{010A6828-B217-5794-1ED0-1A85632BE7F6}" dt="2025-03-04T10:59:10.235" v="132" actId="20577"/>
        <pc:sldMkLst>
          <pc:docMk/>
          <pc:sldMk cId="1051139929" sldId="376"/>
        </pc:sldMkLst>
        <pc:spChg chg="mod">
          <ac:chgData name="Cronin, Dylan" userId="S::cronin.87@buckeyemail.osu.edu::12c2ab67-3a98-4eca-988a-2cf52da04c69" providerId="AD" clId="Web-{010A6828-B217-5794-1ED0-1A85632BE7F6}" dt="2025-03-04T10:59:10.235" v="132" actId="20577"/>
          <ac:spMkLst>
            <pc:docMk/>
            <pc:sldMk cId="1051139929" sldId="376"/>
            <ac:spMk id="11" creationId="{F1FB5276-CA64-4620-9A26-564D413BEEEC}"/>
          </ac:spMkLst>
        </pc:spChg>
      </pc:sldChg>
      <pc:sldChg chg="modSp">
        <pc:chgData name="Cronin, Dylan" userId="S::cronin.87@buckeyemail.osu.edu::12c2ab67-3a98-4eca-988a-2cf52da04c69" providerId="AD" clId="Web-{010A6828-B217-5794-1ED0-1A85632BE7F6}" dt="2025-03-04T11:17:35.108" v="135" actId="20577"/>
        <pc:sldMkLst>
          <pc:docMk/>
          <pc:sldMk cId="2665063071" sldId="381"/>
        </pc:sldMkLst>
        <pc:spChg chg="mod">
          <ac:chgData name="Cronin, Dylan" userId="S::cronin.87@buckeyemail.osu.edu::12c2ab67-3a98-4eca-988a-2cf52da04c69" providerId="AD" clId="Web-{010A6828-B217-5794-1ED0-1A85632BE7F6}" dt="2025-03-04T10:39:59.819" v="26" actId="14100"/>
          <ac:spMkLst>
            <pc:docMk/>
            <pc:sldMk cId="2665063071" sldId="381"/>
            <ac:spMk id="6" creationId="{AF42CA32-8416-52E5-CA7D-A862067BF057}"/>
          </ac:spMkLst>
        </pc:spChg>
        <pc:spChg chg="mod">
          <ac:chgData name="Cronin, Dylan" userId="S::cronin.87@buckeyemail.osu.edu::12c2ab67-3a98-4eca-988a-2cf52da04c69" providerId="AD" clId="Web-{010A6828-B217-5794-1ED0-1A85632BE7F6}" dt="2025-03-04T11:17:35.108" v="135" actId="20577"/>
          <ac:spMkLst>
            <pc:docMk/>
            <pc:sldMk cId="2665063071" sldId="381"/>
            <ac:spMk id="7" creationId="{E4A74A0B-7788-C7E1-1FED-4623CAED54F2}"/>
          </ac:spMkLst>
        </pc:spChg>
        <pc:picChg chg="mod">
          <ac:chgData name="Cronin, Dylan" userId="S::cronin.87@buckeyemail.osu.edu::12c2ab67-3a98-4eca-988a-2cf52da04c69" providerId="AD" clId="Web-{010A6828-B217-5794-1ED0-1A85632BE7F6}" dt="2025-03-04T10:58:34.610" v="131" actId="1076"/>
          <ac:picMkLst>
            <pc:docMk/>
            <pc:sldMk cId="2665063071" sldId="381"/>
            <ac:picMk id="9" creationId="{D314C429-3EEB-2A31-FE98-C2A356F4D0BD}"/>
          </ac:picMkLst>
        </pc:picChg>
      </pc:sldChg>
      <pc:sldChg chg="addSp delSp modSp">
        <pc:chgData name="Cronin, Dylan" userId="S::cronin.87@buckeyemail.osu.edu::12c2ab67-3a98-4eca-988a-2cf52da04c69" providerId="AD" clId="Web-{010A6828-B217-5794-1ED0-1A85632BE7F6}" dt="2025-03-04T10:42:23.193" v="45" actId="20577"/>
        <pc:sldMkLst>
          <pc:docMk/>
          <pc:sldMk cId="2838453077" sldId="397"/>
        </pc:sldMkLst>
        <pc:spChg chg="del mod">
          <ac:chgData name="Cronin, Dylan" userId="S::cronin.87@buckeyemail.osu.edu::12c2ab67-3a98-4eca-988a-2cf52da04c69" providerId="AD" clId="Web-{010A6828-B217-5794-1ED0-1A85632BE7F6}" dt="2025-03-04T10:41:25.053" v="35"/>
          <ac:spMkLst>
            <pc:docMk/>
            <pc:sldMk cId="2838453077" sldId="397"/>
            <ac:spMk id="2" creationId="{C39B1C38-6221-2778-27B2-F46887D0F55A}"/>
          </ac:spMkLst>
        </pc:spChg>
        <pc:spChg chg="add del">
          <ac:chgData name="Cronin, Dylan" userId="S::cronin.87@buckeyemail.osu.edu::12c2ab67-3a98-4eca-988a-2cf52da04c69" providerId="AD" clId="Web-{010A6828-B217-5794-1ED0-1A85632BE7F6}" dt="2025-03-04T10:41:00.896" v="28"/>
          <ac:spMkLst>
            <pc:docMk/>
            <pc:sldMk cId="2838453077" sldId="397"/>
            <ac:spMk id="3" creationId="{FC18A494-AB82-2ED5-E930-375DFFAD0D15}"/>
          </ac:spMkLst>
        </pc:spChg>
        <pc:spChg chg="add del">
          <ac:chgData name="Cronin, Dylan" userId="S::cronin.87@buckeyemail.osu.edu::12c2ab67-3a98-4eca-988a-2cf52da04c69" providerId="AD" clId="Web-{010A6828-B217-5794-1ED0-1A85632BE7F6}" dt="2025-03-04T10:41:09.928" v="30"/>
          <ac:spMkLst>
            <pc:docMk/>
            <pc:sldMk cId="2838453077" sldId="397"/>
            <ac:spMk id="6" creationId="{8D1B87BC-9256-BC7D-4F72-71CB6AAD6B55}"/>
          </ac:spMkLst>
        </pc:spChg>
        <pc:spChg chg="add mod">
          <ac:chgData name="Cronin, Dylan" userId="S::cronin.87@buckeyemail.osu.edu::12c2ab67-3a98-4eca-988a-2cf52da04c69" providerId="AD" clId="Web-{010A6828-B217-5794-1ED0-1A85632BE7F6}" dt="2025-03-04T10:42:23.193" v="45" actId="20577"/>
          <ac:spMkLst>
            <pc:docMk/>
            <pc:sldMk cId="2838453077" sldId="397"/>
            <ac:spMk id="8" creationId="{6B4BB734-8B77-8183-52C4-DECA1B4D3E7F}"/>
          </ac:spMkLst>
        </pc:spChg>
      </pc:sldChg>
      <pc:sldChg chg="addSp modSp">
        <pc:chgData name="Cronin, Dylan" userId="S::cronin.87@buckeyemail.osu.edu::12c2ab67-3a98-4eca-988a-2cf52da04c69" providerId="AD" clId="Web-{010A6828-B217-5794-1ED0-1A85632BE7F6}" dt="2025-03-04T10:45:34.879" v="73" actId="1076"/>
        <pc:sldMkLst>
          <pc:docMk/>
          <pc:sldMk cId="1897110570" sldId="398"/>
        </pc:sldMkLst>
        <pc:spChg chg="add mod">
          <ac:chgData name="Cronin, Dylan" userId="S::cronin.87@buckeyemail.osu.edu::12c2ab67-3a98-4eca-988a-2cf52da04c69" providerId="AD" clId="Web-{010A6828-B217-5794-1ED0-1A85632BE7F6}" dt="2025-03-04T10:45:34.879" v="73" actId="1076"/>
          <ac:spMkLst>
            <pc:docMk/>
            <pc:sldMk cId="1897110570" sldId="398"/>
            <ac:spMk id="4" creationId="{0B06E743-71A2-7B1F-580A-0AA9F4CE8474}"/>
          </ac:spMkLst>
        </pc:spChg>
        <pc:spChg chg="mod">
          <ac:chgData name="Cronin, Dylan" userId="S::cronin.87@buckeyemail.osu.edu::12c2ab67-3a98-4eca-988a-2cf52da04c69" providerId="AD" clId="Web-{010A6828-B217-5794-1ED0-1A85632BE7F6}" dt="2025-03-04T10:45:12.926" v="50" actId="1076"/>
          <ac:spMkLst>
            <pc:docMk/>
            <pc:sldMk cId="1897110570" sldId="398"/>
            <ac:spMk id="7" creationId="{FBD741C2-99F6-4142-90AB-F45ED56F90D4}"/>
          </ac:spMkLst>
        </pc:spChg>
        <pc:picChg chg="mod">
          <ac:chgData name="Cronin, Dylan" userId="S::cronin.87@buckeyemail.osu.edu::12c2ab67-3a98-4eca-988a-2cf52da04c69" providerId="AD" clId="Web-{010A6828-B217-5794-1ED0-1A85632BE7F6}" dt="2025-03-04T10:45:08.442" v="49" actId="1076"/>
          <ac:picMkLst>
            <pc:docMk/>
            <pc:sldMk cId="1897110570" sldId="398"/>
            <ac:picMk id="3" creationId="{7C32D2D3-6A7F-60C9-CEFF-ECF2269D35E8}"/>
          </ac:picMkLst>
        </pc:picChg>
      </pc:sldChg>
      <pc:sldChg chg="modSp">
        <pc:chgData name="Cronin, Dylan" userId="S::cronin.87@buckeyemail.osu.edu::12c2ab67-3a98-4eca-988a-2cf52da04c69" providerId="AD" clId="Web-{010A6828-B217-5794-1ED0-1A85632BE7F6}" dt="2025-03-04T11:33:02.411" v="173" actId="20577"/>
        <pc:sldMkLst>
          <pc:docMk/>
          <pc:sldMk cId="145138563" sldId="399"/>
        </pc:sldMkLst>
        <pc:spChg chg="mod">
          <ac:chgData name="Cronin, Dylan" userId="S::cronin.87@buckeyemail.osu.edu::12c2ab67-3a98-4eca-988a-2cf52da04c69" providerId="AD" clId="Web-{010A6828-B217-5794-1ED0-1A85632BE7F6}" dt="2025-03-04T11:33:02.411" v="173" actId="20577"/>
          <ac:spMkLst>
            <pc:docMk/>
            <pc:sldMk cId="145138563" sldId="399"/>
            <ac:spMk id="5" creationId="{20BA071A-3899-6BF8-1479-86421BE679D0}"/>
          </ac:spMkLst>
        </pc:spChg>
      </pc:sldChg>
    </pc:docChg>
  </pc:docChgLst>
  <pc:docChgLst>
    <pc:chgData name="Cronin, Dylan" userId="S::cronin.87@buckeyemail.osu.edu::12c2ab67-3a98-4eca-988a-2cf52da04c69" providerId="AD" clId="Web-{1B6E9879-1FF8-5CB4-10E0-07CA9D8233EB}"/>
    <pc:docChg chg="addSld delSld modSld">
      <pc:chgData name="Cronin, Dylan" userId="S::cronin.87@buckeyemail.osu.edu::12c2ab67-3a98-4eca-988a-2cf52da04c69" providerId="AD" clId="Web-{1B6E9879-1FF8-5CB4-10E0-07CA9D8233EB}" dt="2025-03-04T00:49:06.521" v="53"/>
      <pc:docMkLst>
        <pc:docMk/>
      </pc:docMkLst>
      <pc:sldChg chg="add">
        <pc:chgData name="Cronin, Dylan" userId="S::cronin.87@buckeyemail.osu.edu::12c2ab67-3a98-4eca-988a-2cf52da04c69" providerId="AD" clId="Web-{1B6E9879-1FF8-5CB4-10E0-07CA9D8233EB}" dt="2025-03-04T00:48:45.958" v="49"/>
        <pc:sldMkLst>
          <pc:docMk/>
          <pc:sldMk cId="96719006" sldId="261"/>
        </pc:sldMkLst>
      </pc:sldChg>
      <pc:sldChg chg="addSp delSp add">
        <pc:chgData name="Cronin, Dylan" userId="S::cronin.87@buckeyemail.osu.edu::12c2ab67-3a98-4eca-988a-2cf52da04c69" providerId="AD" clId="Web-{1B6E9879-1FF8-5CB4-10E0-07CA9D8233EB}" dt="2025-03-04T00:49:06.521" v="53"/>
        <pc:sldMkLst>
          <pc:docMk/>
          <pc:sldMk cId="2507958786" sldId="262"/>
        </pc:sldMkLst>
        <pc:spChg chg="del">
          <ac:chgData name="Cronin, Dylan" userId="S::cronin.87@buckeyemail.osu.edu::12c2ab67-3a98-4eca-988a-2cf52da04c69" providerId="AD" clId="Web-{1B6E9879-1FF8-5CB4-10E0-07CA9D8233EB}" dt="2025-03-04T00:49:06.224" v="52"/>
          <ac:spMkLst>
            <pc:docMk/>
            <pc:sldMk cId="2507958786" sldId="262"/>
            <ac:spMk id="2" creationId="{8FF75F8F-2733-4123-8224-415CED918975}"/>
          </ac:spMkLst>
        </pc:spChg>
        <pc:spChg chg="add">
          <ac:chgData name="Cronin, Dylan" userId="S::cronin.87@buckeyemail.osu.edu::12c2ab67-3a98-4eca-988a-2cf52da04c69" providerId="AD" clId="Web-{1B6E9879-1FF8-5CB4-10E0-07CA9D8233EB}" dt="2025-03-04T00:49:06.521" v="53"/>
          <ac:spMkLst>
            <pc:docMk/>
            <pc:sldMk cId="2507958786" sldId="262"/>
            <ac:spMk id="6" creationId="{737261FD-8456-5DB3-DD72-FF7F27BC34B7}"/>
          </ac:spMkLst>
        </pc:spChg>
      </pc:sldChg>
      <pc:sldChg chg="add">
        <pc:chgData name="Cronin, Dylan" userId="S::cronin.87@buckeyemail.osu.edu::12c2ab67-3a98-4eca-988a-2cf52da04c69" providerId="AD" clId="Web-{1B6E9879-1FF8-5CB4-10E0-07CA9D8233EB}" dt="2025-03-04T00:48:25.050" v="47"/>
        <pc:sldMkLst>
          <pc:docMk/>
          <pc:sldMk cId="3556082206" sldId="266"/>
        </pc:sldMkLst>
      </pc:sldChg>
      <pc:sldChg chg="add">
        <pc:chgData name="Cronin, Dylan" userId="S::cronin.87@buckeyemail.osu.edu::12c2ab67-3a98-4eca-988a-2cf52da04c69" providerId="AD" clId="Web-{1B6E9879-1FF8-5CB4-10E0-07CA9D8233EB}" dt="2025-03-04T00:48:25.050" v="46"/>
        <pc:sldMkLst>
          <pc:docMk/>
          <pc:sldMk cId="2196642830" sldId="267"/>
        </pc:sldMkLst>
      </pc:sldChg>
      <pc:sldChg chg="addSp delSp add">
        <pc:chgData name="Cronin, Dylan" userId="S::cronin.87@buckeyemail.osu.edu::12c2ab67-3a98-4eca-988a-2cf52da04c69" providerId="AD" clId="Web-{1B6E9879-1FF8-5CB4-10E0-07CA9D8233EB}" dt="2025-03-04T00:48:57.583" v="51"/>
        <pc:sldMkLst>
          <pc:docMk/>
          <pc:sldMk cId="3612548352" sldId="268"/>
        </pc:sldMkLst>
        <pc:spChg chg="del">
          <ac:chgData name="Cronin, Dylan" userId="S::cronin.87@buckeyemail.osu.edu::12c2ab67-3a98-4eca-988a-2cf52da04c69" providerId="AD" clId="Web-{1B6E9879-1FF8-5CB4-10E0-07CA9D8233EB}" dt="2025-03-04T00:48:56.880" v="50"/>
          <ac:spMkLst>
            <pc:docMk/>
            <pc:sldMk cId="3612548352" sldId="268"/>
            <ac:spMk id="2" creationId="{3407C6EF-1486-4890-9457-F84E050C9576}"/>
          </ac:spMkLst>
        </pc:spChg>
        <pc:spChg chg="add">
          <ac:chgData name="Cronin, Dylan" userId="S::cronin.87@buckeyemail.osu.edu::12c2ab67-3a98-4eca-988a-2cf52da04c69" providerId="AD" clId="Web-{1B6E9879-1FF8-5CB4-10E0-07CA9D8233EB}" dt="2025-03-04T00:48:57.583" v="51"/>
          <ac:spMkLst>
            <pc:docMk/>
            <pc:sldMk cId="3612548352" sldId="268"/>
            <ac:spMk id="6" creationId="{81622F02-67FB-F425-2FCE-23A54207D16E}"/>
          </ac:spMkLst>
        </pc:spChg>
      </pc:sldChg>
      <pc:sldChg chg="addSp delSp add">
        <pc:chgData name="Cronin, Dylan" userId="S::cronin.87@buckeyemail.osu.edu::12c2ab67-3a98-4eca-988a-2cf52da04c69" providerId="AD" clId="Web-{1B6E9879-1FF8-5CB4-10E0-07CA9D8233EB}" dt="2025-03-04T00:47:44.189" v="44"/>
        <pc:sldMkLst>
          <pc:docMk/>
          <pc:sldMk cId="1150041322" sldId="270"/>
        </pc:sldMkLst>
        <pc:spChg chg="del">
          <ac:chgData name="Cronin, Dylan" userId="S::cronin.87@buckeyemail.osu.edu::12c2ab67-3a98-4eca-988a-2cf52da04c69" providerId="AD" clId="Web-{1B6E9879-1FF8-5CB4-10E0-07CA9D8233EB}" dt="2025-03-04T00:47:43.799" v="43"/>
          <ac:spMkLst>
            <pc:docMk/>
            <pc:sldMk cId="1150041322" sldId="270"/>
            <ac:spMk id="2" creationId="{FE5D6C3F-4399-46F7-871E-1ADBCB17C8C3}"/>
          </ac:spMkLst>
        </pc:spChg>
        <pc:spChg chg="add">
          <ac:chgData name="Cronin, Dylan" userId="S::cronin.87@buckeyemail.osu.edu::12c2ab67-3a98-4eca-988a-2cf52da04c69" providerId="AD" clId="Web-{1B6E9879-1FF8-5CB4-10E0-07CA9D8233EB}" dt="2025-03-04T00:47:44.189" v="44"/>
          <ac:spMkLst>
            <pc:docMk/>
            <pc:sldMk cId="1150041322" sldId="270"/>
            <ac:spMk id="6" creationId="{22448ADF-93C5-F435-7298-578CE1632FB4}"/>
          </ac:spMkLst>
        </pc:spChg>
      </pc:sldChg>
      <pc:sldChg chg="addSp delSp add">
        <pc:chgData name="Cronin, Dylan" userId="S::cronin.87@buckeyemail.osu.edu::12c2ab67-3a98-4eca-988a-2cf52da04c69" providerId="AD" clId="Web-{1B6E9879-1FF8-5CB4-10E0-07CA9D8233EB}" dt="2025-03-04T00:47:26.626" v="41"/>
        <pc:sldMkLst>
          <pc:docMk/>
          <pc:sldMk cId="3446299923" sldId="272"/>
        </pc:sldMkLst>
        <pc:spChg chg="del">
          <ac:chgData name="Cronin, Dylan" userId="S::cronin.87@buckeyemail.osu.edu::12c2ab67-3a98-4eca-988a-2cf52da04c69" providerId="AD" clId="Web-{1B6E9879-1FF8-5CB4-10E0-07CA9D8233EB}" dt="2025-03-04T00:47:06.797" v="38"/>
          <ac:spMkLst>
            <pc:docMk/>
            <pc:sldMk cId="3446299923" sldId="272"/>
            <ac:spMk id="2" creationId="{FE5DC07F-A2FE-4BB5-9094-6A5E0EC93590}"/>
          </ac:spMkLst>
        </pc:spChg>
        <pc:spChg chg="add">
          <ac:chgData name="Cronin, Dylan" userId="S::cronin.87@buckeyemail.osu.edu::12c2ab67-3a98-4eca-988a-2cf52da04c69" providerId="AD" clId="Web-{1B6E9879-1FF8-5CB4-10E0-07CA9D8233EB}" dt="2025-03-04T00:47:07.344" v="39"/>
          <ac:spMkLst>
            <pc:docMk/>
            <pc:sldMk cId="3446299923" sldId="272"/>
            <ac:spMk id="6" creationId="{AE995DB9-0A1E-4D7E-22B5-4990EEE08847}"/>
          </ac:spMkLst>
        </pc:spChg>
        <pc:spChg chg="add del">
          <ac:chgData name="Cronin, Dylan" userId="S::cronin.87@buckeyemail.osu.edu::12c2ab67-3a98-4eca-988a-2cf52da04c69" providerId="AD" clId="Web-{1B6E9879-1FF8-5CB4-10E0-07CA9D8233EB}" dt="2025-03-04T00:47:26.626" v="41"/>
          <ac:spMkLst>
            <pc:docMk/>
            <pc:sldMk cId="3446299923" sldId="272"/>
            <ac:spMk id="8" creationId="{9B4904C4-2584-2792-4393-4AFB8AB1C435}"/>
          </ac:spMkLst>
        </pc:spChg>
      </pc:sldChg>
      <pc:sldChg chg="addSp delSp add">
        <pc:chgData name="Cronin, Dylan" userId="S::cronin.87@buckeyemail.osu.edu::12c2ab67-3a98-4eca-988a-2cf52da04c69" providerId="AD" clId="Web-{1B6E9879-1FF8-5CB4-10E0-07CA9D8233EB}" dt="2025-03-04T00:47:02.406" v="37"/>
        <pc:sldMkLst>
          <pc:docMk/>
          <pc:sldMk cId="649168942" sldId="273"/>
        </pc:sldMkLst>
        <pc:spChg chg="del">
          <ac:chgData name="Cronin, Dylan" userId="S::cronin.87@buckeyemail.osu.edu::12c2ab67-3a98-4eca-988a-2cf52da04c69" providerId="AD" clId="Web-{1B6E9879-1FF8-5CB4-10E0-07CA9D8233EB}" dt="2025-03-04T00:47:02" v="36"/>
          <ac:spMkLst>
            <pc:docMk/>
            <pc:sldMk cId="649168942" sldId="273"/>
            <ac:spMk id="2" creationId="{A02D1B4E-ADF9-4EFA-9838-60A0BA5DDA45}"/>
          </ac:spMkLst>
        </pc:spChg>
        <pc:spChg chg="add">
          <ac:chgData name="Cronin, Dylan" userId="S::cronin.87@buckeyemail.osu.edu::12c2ab67-3a98-4eca-988a-2cf52da04c69" providerId="AD" clId="Web-{1B6E9879-1FF8-5CB4-10E0-07CA9D8233EB}" dt="2025-03-04T00:47:02.406" v="37"/>
          <ac:spMkLst>
            <pc:docMk/>
            <pc:sldMk cId="649168942" sldId="273"/>
            <ac:spMk id="6" creationId="{8EDEA9C3-947E-C508-CB36-AB2A6E3F2984}"/>
          </ac:spMkLst>
        </pc:spChg>
      </pc:sldChg>
      <pc:sldChg chg="addSp delSp add">
        <pc:chgData name="Cronin, Dylan" userId="S::cronin.87@buckeyemail.osu.edu::12c2ab67-3a98-4eca-988a-2cf52da04c69" providerId="AD" clId="Web-{1B6E9879-1FF8-5CB4-10E0-07CA9D8233EB}" dt="2025-03-04T00:46:57.828" v="35"/>
        <pc:sldMkLst>
          <pc:docMk/>
          <pc:sldMk cId="3290812585" sldId="274"/>
        </pc:sldMkLst>
        <pc:spChg chg="del">
          <ac:chgData name="Cronin, Dylan" userId="S::cronin.87@buckeyemail.osu.edu::12c2ab67-3a98-4eca-988a-2cf52da04c69" providerId="AD" clId="Web-{1B6E9879-1FF8-5CB4-10E0-07CA9D8233EB}" dt="2025-03-04T00:46:57.594" v="34"/>
          <ac:spMkLst>
            <pc:docMk/>
            <pc:sldMk cId="3290812585" sldId="274"/>
            <ac:spMk id="2" creationId="{51F3A39C-8F85-4EFD-B964-47D41E10F50C}"/>
          </ac:spMkLst>
        </pc:spChg>
        <pc:spChg chg="add">
          <ac:chgData name="Cronin, Dylan" userId="S::cronin.87@buckeyemail.osu.edu::12c2ab67-3a98-4eca-988a-2cf52da04c69" providerId="AD" clId="Web-{1B6E9879-1FF8-5CB4-10E0-07CA9D8233EB}" dt="2025-03-04T00:46:57.828" v="35"/>
          <ac:spMkLst>
            <pc:docMk/>
            <pc:sldMk cId="3290812585" sldId="274"/>
            <ac:spMk id="6" creationId="{4E8D6072-9D0D-9E1E-0608-D78B531EA8BE}"/>
          </ac:spMkLst>
        </pc:spChg>
      </pc:sldChg>
      <pc:sldChg chg="addSp delSp add">
        <pc:chgData name="Cronin, Dylan" userId="S::cronin.87@buckeyemail.osu.edu::12c2ab67-3a98-4eca-988a-2cf52da04c69" providerId="AD" clId="Web-{1B6E9879-1FF8-5CB4-10E0-07CA9D8233EB}" dt="2025-03-04T00:46:51.218" v="33"/>
        <pc:sldMkLst>
          <pc:docMk/>
          <pc:sldMk cId="2568241231" sldId="275"/>
        </pc:sldMkLst>
        <pc:spChg chg="del">
          <ac:chgData name="Cronin, Dylan" userId="S::cronin.87@buckeyemail.osu.edu::12c2ab67-3a98-4eca-988a-2cf52da04c69" providerId="AD" clId="Web-{1B6E9879-1FF8-5CB4-10E0-07CA9D8233EB}" dt="2025-03-04T00:46:51.031" v="32"/>
          <ac:spMkLst>
            <pc:docMk/>
            <pc:sldMk cId="2568241231" sldId="275"/>
            <ac:spMk id="2" creationId="{609391A0-3D98-4562-94DD-F731FDD4E920}"/>
          </ac:spMkLst>
        </pc:spChg>
        <pc:spChg chg="add">
          <ac:chgData name="Cronin, Dylan" userId="S::cronin.87@buckeyemail.osu.edu::12c2ab67-3a98-4eca-988a-2cf52da04c69" providerId="AD" clId="Web-{1B6E9879-1FF8-5CB4-10E0-07CA9D8233EB}" dt="2025-03-04T00:46:51.218" v="33"/>
          <ac:spMkLst>
            <pc:docMk/>
            <pc:sldMk cId="2568241231" sldId="275"/>
            <ac:spMk id="6" creationId="{F469D732-B7FA-FEE7-2CA1-489C986E6CAF}"/>
          </ac:spMkLst>
        </pc:spChg>
      </pc:sldChg>
      <pc:sldChg chg="addSp delSp add">
        <pc:chgData name="Cronin, Dylan" userId="S::cronin.87@buckeyemail.osu.edu::12c2ab67-3a98-4eca-988a-2cf52da04c69" providerId="AD" clId="Web-{1B6E9879-1FF8-5CB4-10E0-07CA9D8233EB}" dt="2025-03-04T00:46:46.687" v="31"/>
        <pc:sldMkLst>
          <pc:docMk/>
          <pc:sldMk cId="3497581539" sldId="276"/>
        </pc:sldMkLst>
        <pc:spChg chg="del">
          <ac:chgData name="Cronin, Dylan" userId="S::cronin.87@buckeyemail.osu.edu::12c2ab67-3a98-4eca-988a-2cf52da04c69" providerId="AD" clId="Web-{1B6E9879-1FF8-5CB4-10E0-07CA9D8233EB}" dt="2025-03-04T00:46:37.999" v="18"/>
          <ac:spMkLst>
            <pc:docMk/>
            <pc:sldMk cId="3497581539" sldId="276"/>
            <ac:spMk id="2" creationId="{972C13AE-CFF3-4615-A3C1-62061E2235F4}"/>
          </ac:spMkLst>
        </pc:spChg>
        <pc:spChg chg="add">
          <ac:chgData name="Cronin, Dylan" userId="S::cronin.87@buckeyemail.osu.edu::12c2ab67-3a98-4eca-988a-2cf52da04c69" providerId="AD" clId="Web-{1B6E9879-1FF8-5CB4-10E0-07CA9D8233EB}" dt="2025-03-04T00:46:46.687" v="31"/>
          <ac:spMkLst>
            <pc:docMk/>
            <pc:sldMk cId="3497581539" sldId="276"/>
            <ac:spMk id="6" creationId="{707CEB6A-0665-217D-B70F-FA7D996C953E}"/>
          </ac:spMkLst>
        </pc:spChg>
      </pc:sldChg>
      <pc:sldChg chg="modSp add">
        <pc:chgData name="Cronin, Dylan" userId="S::cronin.87@buckeyemail.osu.edu::12c2ab67-3a98-4eca-988a-2cf52da04c69" providerId="AD" clId="Web-{1B6E9879-1FF8-5CB4-10E0-07CA9D8233EB}" dt="2025-03-04T00:46:32.842" v="17" actId="14100"/>
        <pc:sldMkLst>
          <pc:docMk/>
          <pc:sldMk cId="19401960" sldId="277"/>
        </pc:sldMkLst>
        <pc:spChg chg="mod">
          <ac:chgData name="Cronin, Dylan" userId="S::cronin.87@buckeyemail.osu.edu::12c2ab67-3a98-4eca-988a-2cf52da04c69" providerId="AD" clId="Web-{1B6E9879-1FF8-5CB4-10E0-07CA9D8233EB}" dt="2025-03-04T00:46:32.842" v="17" actId="14100"/>
          <ac:spMkLst>
            <pc:docMk/>
            <pc:sldMk cId="19401960" sldId="277"/>
            <ac:spMk id="2" creationId="{DD16B5F4-6976-4495-BDBD-D1B28B571DBC}"/>
          </ac:spMkLst>
        </pc:spChg>
      </pc:sldChg>
      <pc:sldChg chg="addSp delSp">
        <pc:chgData name="Cronin, Dylan" userId="S::cronin.87@buckeyemail.osu.edu::12c2ab67-3a98-4eca-988a-2cf52da04c69" providerId="AD" clId="Web-{1B6E9879-1FF8-5CB4-10E0-07CA9D8233EB}" dt="2025-03-04T00:45:04.573" v="8"/>
        <pc:sldMkLst>
          <pc:docMk/>
          <pc:sldMk cId="2714465821" sldId="278"/>
        </pc:sldMkLst>
        <pc:spChg chg="del">
          <ac:chgData name="Cronin, Dylan" userId="S::cronin.87@buckeyemail.osu.edu::12c2ab67-3a98-4eca-988a-2cf52da04c69" providerId="AD" clId="Web-{1B6E9879-1FF8-5CB4-10E0-07CA9D8233EB}" dt="2025-03-04T00:45:03.729" v="7"/>
          <ac:spMkLst>
            <pc:docMk/>
            <pc:sldMk cId="2714465821" sldId="278"/>
            <ac:spMk id="2" creationId="{FEF10C9D-14A3-4224-83A1-FB18B425DE8B}"/>
          </ac:spMkLst>
        </pc:spChg>
        <pc:spChg chg="add">
          <ac:chgData name="Cronin, Dylan" userId="S::cronin.87@buckeyemail.osu.edu::12c2ab67-3a98-4eca-988a-2cf52da04c69" providerId="AD" clId="Web-{1B6E9879-1FF8-5CB4-10E0-07CA9D8233EB}" dt="2025-03-04T00:45:04.573" v="8"/>
          <ac:spMkLst>
            <pc:docMk/>
            <pc:sldMk cId="2714465821" sldId="278"/>
            <ac:spMk id="6" creationId="{BFF7E1D3-D462-6952-D7D6-7016FE9008CD}"/>
          </ac:spMkLst>
        </pc:spChg>
      </pc:sldChg>
      <pc:sldChg chg="addSp delSp">
        <pc:chgData name="Cronin, Dylan" userId="S::cronin.87@buckeyemail.osu.edu::12c2ab67-3a98-4eca-988a-2cf52da04c69" providerId="AD" clId="Web-{1B6E9879-1FF8-5CB4-10E0-07CA9D8233EB}" dt="2025-03-04T00:44:59.651" v="6"/>
        <pc:sldMkLst>
          <pc:docMk/>
          <pc:sldMk cId="1956669169" sldId="279"/>
        </pc:sldMkLst>
        <pc:spChg chg="del">
          <ac:chgData name="Cronin, Dylan" userId="S::cronin.87@buckeyemail.osu.edu::12c2ab67-3a98-4eca-988a-2cf52da04c69" providerId="AD" clId="Web-{1B6E9879-1FF8-5CB4-10E0-07CA9D8233EB}" dt="2025-03-04T00:44:59.276" v="5"/>
          <ac:spMkLst>
            <pc:docMk/>
            <pc:sldMk cId="1956669169" sldId="279"/>
            <ac:spMk id="2" creationId="{DE835921-F414-460C-AEC8-81E6C1F8099A}"/>
          </ac:spMkLst>
        </pc:spChg>
        <pc:spChg chg="add">
          <ac:chgData name="Cronin, Dylan" userId="S::cronin.87@buckeyemail.osu.edu::12c2ab67-3a98-4eca-988a-2cf52da04c69" providerId="AD" clId="Web-{1B6E9879-1FF8-5CB4-10E0-07CA9D8233EB}" dt="2025-03-04T00:44:59.651" v="6"/>
          <ac:spMkLst>
            <pc:docMk/>
            <pc:sldMk cId="1956669169" sldId="279"/>
            <ac:spMk id="6" creationId="{E98C605F-ABE8-3149-A976-1223B63B79E3}"/>
          </ac:spMkLst>
        </pc:spChg>
      </pc:sldChg>
      <pc:sldChg chg="addSp delSp">
        <pc:chgData name="Cronin, Dylan" userId="S::cronin.87@buckeyemail.osu.edu::12c2ab67-3a98-4eca-988a-2cf52da04c69" providerId="AD" clId="Web-{1B6E9879-1FF8-5CB4-10E0-07CA9D8233EB}" dt="2025-03-04T00:44:53.260" v="4"/>
        <pc:sldMkLst>
          <pc:docMk/>
          <pc:sldMk cId="4023831748" sldId="280"/>
        </pc:sldMkLst>
        <pc:spChg chg="del">
          <ac:chgData name="Cronin, Dylan" userId="S::cronin.87@buckeyemail.osu.edu::12c2ab67-3a98-4eca-988a-2cf52da04c69" providerId="AD" clId="Web-{1B6E9879-1FF8-5CB4-10E0-07CA9D8233EB}" dt="2025-03-04T00:44:41.963" v="1"/>
          <ac:spMkLst>
            <pc:docMk/>
            <pc:sldMk cId="4023831748" sldId="280"/>
            <ac:spMk id="2" creationId="{DF07FD33-D036-4B5A-BE08-7A5859DC38C6}"/>
          </ac:spMkLst>
        </pc:spChg>
        <pc:spChg chg="add del">
          <ac:chgData name="Cronin, Dylan" userId="S::cronin.87@buckeyemail.osu.edu::12c2ab67-3a98-4eca-988a-2cf52da04c69" providerId="AD" clId="Web-{1B6E9879-1FF8-5CB4-10E0-07CA9D8233EB}" dt="2025-03-04T00:44:44.619" v="3"/>
          <ac:spMkLst>
            <pc:docMk/>
            <pc:sldMk cId="4023831748" sldId="280"/>
            <ac:spMk id="4" creationId="{24C691D9-2B20-3434-65D9-F26812997A74}"/>
          </ac:spMkLst>
        </pc:spChg>
        <pc:spChg chg="add">
          <ac:chgData name="Cronin, Dylan" userId="S::cronin.87@buckeyemail.osu.edu::12c2ab67-3a98-4eca-988a-2cf52da04c69" providerId="AD" clId="Web-{1B6E9879-1FF8-5CB4-10E0-07CA9D8233EB}" dt="2025-03-04T00:44:53.260" v="4"/>
          <ac:spMkLst>
            <pc:docMk/>
            <pc:sldMk cId="4023831748" sldId="280"/>
            <ac:spMk id="7" creationId="{9746BE5F-31CF-F921-BADC-FF5FA90D49EF}"/>
          </ac:spMkLst>
        </pc:spChg>
      </pc:sldChg>
      <pc:sldChg chg="modSp">
        <pc:chgData name="Cronin, Dylan" userId="S::cronin.87@buckeyemail.osu.edu::12c2ab67-3a98-4eca-988a-2cf52da04c69" providerId="AD" clId="Web-{1B6E9879-1FF8-5CB4-10E0-07CA9D8233EB}" dt="2025-03-04T00:44:33.337" v="0" actId="14100"/>
        <pc:sldMkLst>
          <pc:docMk/>
          <pc:sldMk cId="849921045" sldId="281"/>
        </pc:sldMkLst>
        <pc:spChg chg="mod">
          <ac:chgData name="Cronin, Dylan" userId="S::cronin.87@buckeyemail.osu.edu::12c2ab67-3a98-4eca-988a-2cf52da04c69" providerId="AD" clId="Web-{1B6E9879-1FF8-5CB4-10E0-07CA9D8233EB}" dt="2025-03-04T00:44:33.337" v="0" actId="14100"/>
          <ac:spMkLst>
            <pc:docMk/>
            <pc:sldMk cId="849921045" sldId="281"/>
            <ac:spMk id="2" creationId="{ACF31D2B-D075-4536-B328-4DAA0FCF1695}"/>
          </ac:spMkLst>
        </pc:spChg>
      </pc:sldChg>
      <pc:sldChg chg="modSp add replId">
        <pc:chgData name="Cronin, Dylan" userId="S::cronin.87@buckeyemail.osu.edu::12c2ab67-3a98-4eca-988a-2cf52da04c69" providerId="AD" clId="Web-{1B6E9879-1FF8-5CB4-10E0-07CA9D8233EB}" dt="2025-03-04T00:45:23.230" v="10" actId="1076"/>
        <pc:sldMkLst>
          <pc:docMk/>
          <pc:sldMk cId="1762806562" sldId="392"/>
        </pc:sldMkLst>
        <pc:spChg chg="mod">
          <ac:chgData name="Cronin, Dylan" userId="S::cronin.87@buckeyemail.osu.edu::12c2ab67-3a98-4eca-988a-2cf52da04c69" providerId="AD" clId="Web-{1B6E9879-1FF8-5CB4-10E0-07CA9D8233EB}" dt="2025-03-04T00:45:23.230" v="10" actId="1076"/>
          <ac:spMkLst>
            <pc:docMk/>
            <pc:sldMk cId="1762806562" sldId="392"/>
            <ac:spMk id="5" creationId="{791CDE2E-B6FC-1E45-E61B-17C5412F7582}"/>
          </ac:spMkLst>
        </pc:spChg>
      </pc:sldChg>
      <pc:sldChg chg="add del">
        <pc:chgData name="Cronin, Dylan" userId="S::cronin.87@buckeyemail.osu.edu::12c2ab67-3a98-4eca-988a-2cf52da04c69" providerId="AD" clId="Web-{1B6E9879-1FF8-5CB4-10E0-07CA9D8233EB}" dt="2025-03-04T00:46:41.187" v="30"/>
        <pc:sldMkLst>
          <pc:docMk/>
          <pc:sldMk cId="2840263205" sldId="393"/>
        </pc:sldMkLst>
      </pc:sldChg>
      <pc:sldChg chg="add del">
        <pc:chgData name="Cronin, Dylan" userId="S::cronin.87@buckeyemail.osu.edu::12c2ab67-3a98-4eca-988a-2cf52da04c69" providerId="AD" clId="Web-{1B6E9879-1FF8-5CB4-10E0-07CA9D8233EB}" dt="2025-03-04T00:46:41.187" v="29"/>
        <pc:sldMkLst>
          <pc:docMk/>
          <pc:sldMk cId="3444183863" sldId="394"/>
        </pc:sldMkLst>
      </pc:sldChg>
      <pc:sldChg chg="add del">
        <pc:chgData name="Cronin, Dylan" userId="S::cronin.87@buckeyemail.osu.edu::12c2ab67-3a98-4eca-988a-2cf52da04c69" providerId="AD" clId="Web-{1B6E9879-1FF8-5CB4-10E0-07CA9D8233EB}" dt="2025-03-04T00:46:41.187" v="28"/>
        <pc:sldMkLst>
          <pc:docMk/>
          <pc:sldMk cId="2137693697" sldId="395"/>
        </pc:sldMkLst>
      </pc:sldChg>
      <pc:sldChg chg="add del">
        <pc:chgData name="Cronin, Dylan" userId="S::cronin.87@buckeyemail.osu.edu::12c2ab67-3a98-4eca-988a-2cf52da04c69" providerId="AD" clId="Web-{1B6E9879-1FF8-5CB4-10E0-07CA9D8233EB}" dt="2025-03-04T00:46:41.187" v="27"/>
        <pc:sldMkLst>
          <pc:docMk/>
          <pc:sldMk cId="1338777215" sldId="396"/>
        </pc:sldMkLst>
      </pc:sldChg>
      <pc:sldChg chg="add del">
        <pc:chgData name="Cronin, Dylan" userId="S::cronin.87@buckeyemail.osu.edu::12c2ab67-3a98-4eca-988a-2cf52da04c69" providerId="AD" clId="Web-{1B6E9879-1FF8-5CB4-10E0-07CA9D8233EB}" dt="2025-03-04T00:46:41.187" v="26"/>
        <pc:sldMkLst>
          <pc:docMk/>
          <pc:sldMk cId="3637754555" sldId="397"/>
        </pc:sldMkLst>
      </pc:sldChg>
      <pc:sldChg chg="add del">
        <pc:chgData name="Cronin, Dylan" userId="S::cronin.87@buckeyemail.osu.edu::12c2ab67-3a98-4eca-988a-2cf52da04c69" providerId="AD" clId="Web-{1B6E9879-1FF8-5CB4-10E0-07CA9D8233EB}" dt="2025-03-04T00:46:41.187" v="25"/>
        <pc:sldMkLst>
          <pc:docMk/>
          <pc:sldMk cId="2495176542" sldId="398"/>
        </pc:sldMkLst>
      </pc:sldChg>
      <pc:sldMasterChg chg="addSldLayout">
        <pc:chgData name="Cronin, Dylan" userId="S::cronin.87@buckeyemail.osu.edu::12c2ab67-3a98-4eca-988a-2cf52da04c69" providerId="AD" clId="Web-{1B6E9879-1FF8-5CB4-10E0-07CA9D8233EB}" dt="2025-03-04T00:46:25.280" v="11"/>
        <pc:sldMasterMkLst>
          <pc:docMk/>
          <pc:sldMasterMk cId="2460954070" sldId="2147483660"/>
        </pc:sldMasterMkLst>
        <pc:sldLayoutChg chg="add">
          <pc:chgData name="Cronin, Dylan" userId="S::cronin.87@buckeyemail.osu.edu::12c2ab67-3a98-4eca-988a-2cf52da04c69" providerId="AD" clId="Web-{1B6E9879-1FF8-5CB4-10E0-07CA9D8233EB}" dt="2025-03-04T00:46:25.280" v="11"/>
          <pc:sldLayoutMkLst>
            <pc:docMk/>
            <pc:sldMasterMk cId="2460954070" sldId="2147483660"/>
            <pc:sldLayoutMk cId="1974498181" sldId="2147483673"/>
          </pc:sldLayoutMkLst>
        </pc:sldLayoutChg>
      </pc:sldMasterChg>
    </pc:docChg>
  </pc:docChgLst>
  <pc:docChgLst>
    <pc:chgData name="Cronin, Dylan" userId="S::cronin.87@buckeyemail.osu.edu::12c2ab67-3a98-4eca-988a-2cf52da04c69" providerId="AD" clId="Web-{F41528F1-79C0-E13C-ABDB-4A615FC38217}"/>
    <pc:docChg chg="addSld modSld sldOrd">
      <pc:chgData name="Cronin, Dylan" userId="S::cronin.87@buckeyemail.osu.edu::12c2ab67-3a98-4eca-988a-2cf52da04c69" providerId="AD" clId="Web-{F41528F1-79C0-E13C-ABDB-4A615FC38217}" dt="2025-03-04T00:41:42.100" v="114"/>
      <pc:docMkLst>
        <pc:docMk/>
      </pc:docMkLst>
      <pc:sldChg chg="add">
        <pc:chgData name="Cronin, Dylan" userId="S::cronin.87@buckeyemail.osu.edu::12c2ab67-3a98-4eca-988a-2cf52da04c69" providerId="AD" clId="Web-{F41528F1-79C0-E13C-ABDB-4A615FC38217}" dt="2025-03-04T00:40:38.412" v="106"/>
        <pc:sldMkLst>
          <pc:docMk/>
          <pc:sldMk cId="2714465821" sldId="278"/>
        </pc:sldMkLst>
      </pc:sldChg>
      <pc:sldChg chg="add">
        <pc:chgData name="Cronin, Dylan" userId="S::cronin.87@buckeyemail.osu.edu::12c2ab67-3a98-4eca-988a-2cf52da04c69" providerId="AD" clId="Web-{F41528F1-79C0-E13C-ABDB-4A615FC38217}" dt="2025-03-04T00:40:38.412" v="105"/>
        <pc:sldMkLst>
          <pc:docMk/>
          <pc:sldMk cId="1956669169" sldId="279"/>
        </pc:sldMkLst>
      </pc:sldChg>
      <pc:sldChg chg="add">
        <pc:chgData name="Cronin, Dylan" userId="S::cronin.87@buckeyemail.osu.edu::12c2ab67-3a98-4eca-988a-2cf52da04c69" providerId="AD" clId="Web-{F41528F1-79C0-E13C-ABDB-4A615FC38217}" dt="2025-03-04T00:40:38.396" v="104"/>
        <pc:sldMkLst>
          <pc:docMk/>
          <pc:sldMk cId="4023831748" sldId="280"/>
        </pc:sldMkLst>
      </pc:sldChg>
      <pc:sldChg chg="add">
        <pc:chgData name="Cronin, Dylan" userId="S::cronin.87@buckeyemail.osu.edu::12c2ab67-3a98-4eca-988a-2cf52da04c69" providerId="AD" clId="Web-{F41528F1-79C0-E13C-ABDB-4A615FC38217}" dt="2025-03-04T00:40:38.396" v="103"/>
        <pc:sldMkLst>
          <pc:docMk/>
          <pc:sldMk cId="849921045" sldId="281"/>
        </pc:sldMkLst>
      </pc:sldChg>
      <pc:sldChg chg="addSp modSp ord">
        <pc:chgData name="Cronin, Dylan" userId="S::cronin.87@buckeyemail.osu.edu::12c2ab67-3a98-4eca-988a-2cf52da04c69" providerId="AD" clId="Web-{F41528F1-79C0-E13C-ABDB-4A615FC38217}" dt="2025-03-04T00:41:42.100" v="114"/>
        <pc:sldMkLst>
          <pc:docMk/>
          <pc:sldMk cId="1636284843" sldId="282"/>
        </pc:sldMkLst>
        <pc:spChg chg="add mod">
          <ac:chgData name="Cronin, Dylan" userId="S::cronin.87@buckeyemail.osu.edu::12c2ab67-3a98-4eca-988a-2cf52da04c69" providerId="AD" clId="Web-{F41528F1-79C0-E13C-ABDB-4A615FC38217}" dt="2025-03-04T00:41:42.100" v="114"/>
          <ac:spMkLst>
            <pc:docMk/>
            <pc:sldMk cId="1636284843" sldId="282"/>
            <ac:spMk id="5" creationId="{C261E09B-1F36-D7E1-AD7F-7B73379FAB7C}"/>
          </ac:spMkLst>
        </pc:spChg>
      </pc:sldChg>
      <pc:sldChg chg="add">
        <pc:chgData name="Cronin, Dylan" userId="S::cronin.87@buckeyemail.osu.edu::12c2ab67-3a98-4eca-988a-2cf52da04c69" providerId="AD" clId="Web-{F41528F1-79C0-E13C-ABDB-4A615FC38217}" dt="2025-03-04T00:40:55.490" v="108"/>
        <pc:sldMkLst>
          <pc:docMk/>
          <pc:sldMk cId="3148728307" sldId="296"/>
        </pc:sldMkLst>
      </pc:sldChg>
      <pc:sldChg chg="add">
        <pc:chgData name="Cronin, Dylan" userId="S::cronin.87@buckeyemail.osu.edu::12c2ab67-3a98-4eca-988a-2cf52da04c69" providerId="AD" clId="Web-{F41528F1-79C0-E13C-ABDB-4A615FC38217}" dt="2025-03-04T00:40:55.490" v="107"/>
        <pc:sldMkLst>
          <pc:docMk/>
          <pc:sldMk cId="3563659935" sldId="297"/>
        </pc:sldMkLst>
      </pc:sldChg>
      <pc:sldChg chg="modSp">
        <pc:chgData name="Cronin, Dylan" userId="S::cronin.87@buckeyemail.osu.edu::12c2ab67-3a98-4eca-988a-2cf52da04c69" providerId="AD" clId="Web-{F41528F1-79C0-E13C-ABDB-4A615FC38217}" dt="2025-03-04T00:32:37.155" v="97" actId="20577"/>
        <pc:sldMkLst>
          <pc:docMk/>
          <pc:sldMk cId="2259047202" sldId="299"/>
        </pc:sldMkLst>
        <pc:spChg chg="mod">
          <ac:chgData name="Cronin, Dylan" userId="S::cronin.87@buckeyemail.osu.edu::12c2ab67-3a98-4eca-988a-2cf52da04c69" providerId="AD" clId="Web-{F41528F1-79C0-E13C-ABDB-4A615FC38217}" dt="2025-03-04T00:32:37.155" v="97" actId="20577"/>
          <ac:spMkLst>
            <pc:docMk/>
            <pc:sldMk cId="2259047202" sldId="299"/>
            <ac:spMk id="111" creationId="{00000000-0000-0000-0000-000000000000}"/>
          </ac:spMkLst>
        </pc:spChg>
        <pc:picChg chg="mod">
          <ac:chgData name="Cronin, Dylan" userId="S::cronin.87@buckeyemail.osu.edu::12c2ab67-3a98-4eca-988a-2cf52da04c69" providerId="AD" clId="Web-{F41528F1-79C0-E13C-ABDB-4A615FC38217}" dt="2025-03-04T00:30:56.388" v="81" actId="1076"/>
          <ac:picMkLst>
            <pc:docMk/>
            <pc:sldMk cId="2259047202" sldId="299"/>
            <ac:picMk id="2" creationId="{7106FE8D-079C-CA44-9B05-5F27AFA221E0}"/>
          </ac:picMkLst>
        </pc:picChg>
      </pc:sldChg>
      <pc:sldChg chg="addSp delSp modSp modNotes">
        <pc:chgData name="Cronin, Dylan" userId="S::cronin.87@buckeyemail.osu.edu::12c2ab67-3a98-4eca-988a-2cf52da04c69" providerId="AD" clId="Web-{F41528F1-79C0-E13C-ABDB-4A615FC38217}" dt="2025-03-04T00:25:51.274" v="72" actId="1076"/>
        <pc:sldMkLst>
          <pc:docMk/>
          <pc:sldMk cId="3726311474" sldId="318"/>
        </pc:sldMkLst>
        <pc:spChg chg="mod">
          <ac:chgData name="Cronin, Dylan" userId="S::cronin.87@buckeyemail.osu.edu::12c2ab67-3a98-4eca-988a-2cf52da04c69" providerId="AD" clId="Web-{F41528F1-79C0-E13C-ABDB-4A615FC38217}" dt="2025-03-04T00:25:20.258" v="53" actId="1076"/>
          <ac:spMkLst>
            <pc:docMk/>
            <pc:sldMk cId="3726311474" sldId="318"/>
            <ac:spMk id="3" creationId="{87F37BA8-F916-4202-A156-68956AE63695}"/>
          </ac:spMkLst>
        </pc:spChg>
        <pc:spChg chg="add mod">
          <ac:chgData name="Cronin, Dylan" userId="S::cronin.87@buckeyemail.osu.edu::12c2ab67-3a98-4eca-988a-2cf52da04c69" providerId="AD" clId="Web-{F41528F1-79C0-E13C-ABDB-4A615FC38217}" dt="2025-03-04T00:25:51.274" v="72" actId="1076"/>
          <ac:spMkLst>
            <pc:docMk/>
            <pc:sldMk cId="3726311474" sldId="318"/>
            <ac:spMk id="4" creationId="{DBC1BA99-8CED-BAB0-B644-996B6D3D652E}"/>
          </ac:spMkLst>
        </pc:spChg>
        <pc:spChg chg="del mod">
          <ac:chgData name="Cronin, Dylan" userId="S::cronin.87@buckeyemail.osu.edu::12c2ab67-3a98-4eca-988a-2cf52da04c69" providerId="AD" clId="Web-{F41528F1-79C0-E13C-ABDB-4A615FC38217}" dt="2025-03-04T00:24:14.351" v="29"/>
          <ac:spMkLst>
            <pc:docMk/>
            <pc:sldMk cId="3726311474" sldId="318"/>
            <ac:spMk id="5" creationId="{B735D403-58AF-8459-ACAA-750AD4C4999B}"/>
          </ac:spMkLst>
        </pc:spChg>
      </pc:sldChg>
      <pc:sldChg chg="addSp modSp">
        <pc:chgData name="Cronin, Dylan" userId="S::cronin.87@buckeyemail.osu.edu::12c2ab67-3a98-4eca-988a-2cf52da04c69" providerId="AD" clId="Web-{F41528F1-79C0-E13C-ABDB-4A615FC38217}" dt="2025-03-04T00:26:54.556" v="77" actId="1076"/>
        <pc:sldMkLst>
          <pc:docMk/>
          <pc:sldMk cId="135336850" sldId="330"/>
        </pc:sldMkLst>
        <pc:spChg chg="mod">
          <ac:chgData name="Cronin, Dylan" userId="S::cronin.87@buckeyemail.osu.edu::12c2ab67-3a98-4eca-988a-2cf52da04c69" providerId="AD" clId="Web-{F41528F1-79C0-E13C-ABDB-4A615FC38217}" dt="2025-03-04T00:26:09.274" v="73" actId="1076"/>
          <ac:spMkLst>
            <pc:docMk/>
            <pc:sldMk cId="135336850" sldId="330"/>
            <ac:spMk id="3" creationId="{ABA3EF6F-0A1D-A0F3-5AA8-5C7F4F5FF8CA}"/>
          </ac:spMkLst>
        </pc:spChg>
        <pc:spChg chg="add mod">
          <ac:chgData name="Cronin, Dylan" userId="S::cronin.87@buckeyemail.osu.edu::12c2ab67-3a98-4eca-988a-2cf52da04c69" providerId="AD" clId="Web-{F41528F1-79C0-E13C-ABDB-4A615FC38217}" dt="2025-03-04T00:26:54.556" v="77" actId="1076"/>
          <ac:spMkLst>
            <pc:docMk/>
            <pc:sldMk cId="135336850" sldId="330"/>
            <ac:spMk id="4" creationId="{1A8EB2CC-C7EE-A89C-4DAB-63C2ABFA3AF2}"/>
          </ac:spMkLst>
        </pc:spChg>
      </pc:sldChg>
      <pc:sldChg chg="modSp add">
        <pc:chgData name="Cronin, Dylan" userId="S::cronin.87@buckeyemail.osu.edu::12c2ab67-3a98-4eca-988a-2cf52da04c69" providerId="AD" clId="Web-{F41528F1-79C0-E13C-ABDB-4A615FC38217}" dt="2025-03-04T00:30:06.481" v="80" actId="1076"/>
        <pc:sldMkLst>
          <pc:docMk/>
          <pc:sldMk cId="2372499920" sldId="388"/>
        </pc:sldMkLst>
        <pc:spChg chg="mod">
          <ac:chgData name="Cronin, Dylan" userId="S::cronin.87@buckeyemail.osu.edu::12c2ab67-3a98-4eca-988a-2cf52da04c69" providerId="AD" clId="Web-{F41528F1-79C0-E13C-ABDB-4A615FC38217}" dt="2025-03-04T00:30:06.481" v="80" actId="1076"/>
          <ac:spMkLst>
            <pc:docMk/>
            <pc:sldMk cId="2372499920" sldId="388"/>
            <ac:spMk id="6" creationId="{CA974505-02B8-426A-9693-2E76DB1F0B21}"/>
          </ac:spMkLst>
        </pc:spChg>
        <pc:spChg chg="mod">
          <ac:chgData name="Cronin, Dylan" userId="S::cronin.87@buckeyemail.osu.edu::12c2ab67-3a98-4eca-988a-2cf52da04c69" providerId="AD" clId="Web-{F41528F1-79C0-E13C-ABDB-4A615FC38217}" dt="2025-03-04T00:29:54.668" v="79" actId="14100"/>
          <ac:spMkLst>
            <pc:docMk/>
            <pc:sldMk cId="2372499920" sldId="388"/>
            <ac:spMk id="9" creationId="{1554798B-28F2-4804-A688-B35EB2957609}"/>
          </ac:spMkLst>
        </pc:spChg>
      </pc:sldChg>
      <pc:sldChg chg="add">
        <pc:chgData name="Cronin, Dylan" userId="S::cronin.87@buckeyemail.osu.edu::12c2ab67-3a98-4eca-988a-2cf52da04c69" providerId="AD" clId="Web-{F41528F1-79C0-E13C-ABDB-4A615FC38217}" dt="2025-03-04T00:37:43.144" v="98"/>
        <pc:sldMkLst>
          <pc:docMk/>
          <pc:sldMk cId="259855424" sldId="390"/>
        </pc:sldMkLst>
      </pc:sldChg>
      <pc:sldChg chg="delSp add ord replId">
        <pc:chgData name="Cronin, Dylan" userId="S::cronin.87@buckeyemail.osu.edu::12c2ab67-3a98-4eca-988a-2cf52da04c69" providerId="AD" clId="Web-{F41528F1-79C0-E13C-ABDB-4A615FC38217}" dt="2025-03-04T00:38:31.535" v="101"/>
        <pc:sldMkLst>
          <pc:docMk/>
          <pc:sldMk cId="1781351421" sldId="391"/>
        </pc:sldMkLst>
        <pc:spChg chg="del">
          <ac:chgData name="Cronin, Dylan" userId="S::cronin.87@buckeyemail.osu.edu::12c2ab67-3a98-4eca-988a-2cf52da04c69" providerId="AD" clId="Web-{F41528F1-79C0-E13C-ABDB-4A615FC38217}" dt="2025-03-04T00:38:31.535" v="101"/>
          <ac:spMkLst>
            <pc:docMk/>
            <pc:sldMk cId="1781351421" sldId="391"/>
            <ac:spMk id="5" creationId="{69C051BD-A1F0-14C8-26CD-AD3640055B53}"/>
          </ac:spMkLst>
        </pc:spChg>
      </pc:sldChg>
    </pc:docChg>
  </pc:docChgLst>
  <pc:docChgLst>
    <pc:chgData name="Cronin, Dylan" userId="S::cronin.87@buckeyemail.osu.edu::12c2ab67-3a98-4eca-988a-2cf52da04c69" providerId="AD" clId="Web-{EE1D52C4-DE64-80DF-3F6A-3456C86E813D}"/>
    <pc:docChg chg="modSld">
      <pc:chgData name="Cronin, Dylan" userId="S::cronin.87@buckeyemail.osu.edu::12c2ab67-3a98-4eca-988a-2cf52da04c69" providerId="AD" clId="Web-{EE1D52C4-DE64-80DF-3F6A-3456C86E813D}" dt="2025-03-03T03:16:26.612" v="1" actId="14100"/>
      <pc:docMkLst>
        <pc:docMk/>
      </pc:docMkLst>
      <pc:sldChg chg="modSp">
        <pc:chgData name="Cronin, Dylan" userId="S::cronin.87@buckeyemail.osu.edu::12c2ab67-3a98-4eca-988a-2cf52da04c69" providerId="AD" clId="Web-{EE1D52C4-DE64-80DF-3F6A-3456C86E813D}" dt="2025-03-03T03:16:26.612" v="1" actId="14100"/>
        <pc:sldMkLst>
          <pc:docMk/>
          <pc:sldMk cId="2476626800" sldId="284"/>
        </pc:sldMkLst>
        <pc:spChg chg="mod">
          <ac:chgData name="Cronin, Dylan" userId="S::cronin.87@buckeyemail.osu.edu::12c2ab67-3a98-4eca-988a-2cf52da04c69" providerId="AD" clId="Web-{EE1D52C4-DE64-80DF-3F6A-3456C86E813D}" dt="2025-03-03T03:16:26.612" v="1" actId="14100"/>
          <ac:spMkLst>
            <pc:docMk/>
            <pc:sldMk cId="2476626800" sldId="284"/>
            <ac:spMk id="2" creationId="{042AF257-519D-47C3-B2B3-90B7C723378E}"/>
          </ac:spMkLst>
        </pc:spChg>
      </pc:sldChg>
    </pc:docChg>
  </pc:docChgLst>
  <pc:docChgLst>
    <pc:chgData name="Cronin, Dylan R." userId="S::cronin.87@buckeyemail.osu.edu::12c2ab67-3a98-4eca-988a-2cf52da04c69" providerId="AD" clId="Web-{22AE6AC1-49BE-CF5D-0535-0E098C1A537F}"/>
    <pc:docChg chg="addSld delSld modSld">
      <pc:chgData name="Cronin, Dylan R." userId="S::cronin.87@buckeyemail.osu.edu::12c2ab67-3a98-4eca-988a-2cf52da04c69" providerId="AD" clId="Web-{22AE6AC1-49BE-CF5D-0535-0E098C1A537F}" dt="2024-06-24T16:10:32.930" v="377" actId="20577"/>
      <pc:docMkLst>
        <pc:docMk/>
      </pc:docMkLst>
      <pc:sldChg chg="del">
        <pc:chgData name="Cronin, Dylan R." userId="S::cronin.87@buckeyemail.osu.edu::12c2ab67-3a98-4eca-988a-2cf52da04c69" providerId="AD" clId="Web-{22AE6AC1-49BE-CF5D-0535-0E098C1A537F}" dt="2024-06-24T09:15:35.255" v="8"/>
        <pc:sldMkLst>
          <pc:docMk/>
          <pc:sldMk cId="109857222" sldId="256"/>
        </pc:sldMkLst>
      </pc:sldChg>
      <pc:sldChg chg="add del">
        <pc:chgData name="Cronin, Dylan R." userId="S::cronin.87@buckeyemail.osu.edu::12c2ab67-3a98-4eca-988a-2cf52da04c69" providerId="AD" clId="Web-{22AE6AC1-49BE-CF5D-0535-0E098C1A537F}" dt="2024-06-24T09:15:05.504" v="6"/>
        <pc:sldMkLst>
          <pc:docMk/>
          <pc:sldMk cId="1636284843" sldId="282"/>
        </pc:sldMkLst>
      </pc:sldChg>
      <pc:sldChg chg="add del">
        <pc:chgData name="Cronin, Dylan R." userId="S::cronin.87@buckeyemail.osu.edu::12c2ab67-3a98-4eca-988a-2cf52da04c69" providerId="AD" clId="Web-{22AE6AC1-49BE-CF5D-0535-0E098C1A537F}" dt="2024-06-24T09:15:05.488" v="5"/>
        <pc:sldMkLst>
          <pc:docMk/>
          <pc:sldMk cId="2909086523" sldId="283"/>
        </pc:sldMkLst>
      </pc:sldChg>
      <pc:sldChg chg="add">
        <pc:chgData name="Cronin, Dylan R." userId="S::cronin.87@buckeyemail.osu.edu::12c2ab67-3a98-4eca-988a-2cf52da04c69" providerId="AD" clId="Web-{22AE6AC1-49BE-CF5D-0535-0E098C1A537F}" dt="2024-06-24T09:12:51.339" v="0"/>
        <pc:sldMkLst>
          <pc:docMk/>
          <pc:sldMk cId="2476626800" sldId="284"/>
        </pc:sldMkLst>
      </pc:sldChg>
      <pc:sldChg chg="modSp add">
        <pc:chgData name="Cronin, Dylan R." userId="S::cronin.87@buckeyemail.osu.edu::12c2ab67-3a98-4eca-988a-2cf52da04c69" providerId="AD" clId="Web-{22AE6AC1-49BE-CF5D-0535-0E098C1A537F}" dt="2024-06-24T10:17:17.073" v="207" actId="20577"/>
        <pc:sldMkLst>
          <pc:docMk/>
          <pc:sldMk cId="3000777797" sldId="285"/>
        </pc:sldMkLst>
        <pc:spChg chg="mod">
          <ac:chgData name="Cronin, Dylan R." userId="S::cronin.87@buckeyemail.osu.edu::12c2ab67-3a98-4eca-988a-2cf52da04c69" providerId="AD" clId="Web-{22AE6AC1-49BE-CF5D-0535-0E098C1A537F}" dt="2024-06-24T10:17:17.073" v="207" actId="20577"/>
          <ac:spMkLst>
            <pc:docMk/>
            <pc:sldMk cId="3000777797" sldId="285"/>
            <ac:spMk id="2" creationId="{00000000-0000-0000-0000-000000000000}"/>
          </ac:spMkLst>
        </pc:spChg>
      </pc:sldChg>
      <pc:sldChg chg="addSp modSp add replId addAnim delAnim">
        <pc:chgData name="Cronin, Dylan R." userId="S::cronin.87@buckeyemail.osu.edu::12c2ab67-3a98-4eca-988a-2cf52da04c69" providerId="AD" clId="Web-{22AE6AC1-49BE-CF5D-0535-0E098C1A537F}" dt="2024-06-24T14:40:32.088" v="215"/>
        <pc:sldMkLst>
          <pc:docMk/>
          <pc:sldMk cId="960091788" sldId="286"/>
        </pc:sldMkLst>
        <pc:spChg chg="add mod">
          <ac:chgData name="Cronin, Dylan R." userId="S::cronin.87@buckeyemail.osu.edu::12c2ab67-3a98-4eca-988a-2cf52da04c69" providerId="AD" clId="Web-{22AE6AC1-49BE-CF5D-0535-0E098C1A537F}" dt="2024-06-24T09:17:56.092" v="45" actId="1076"/>
          <ac:spMkLst>
            <pc:docMk/>
            <pc:sldMk cId="960091788" sldId="286"/>
            <ac:spMk id="9" creationId="{467F87DD-DB91-3684-D6EC-140028370529}"/>
          </ac:spMkLst>
        </pc:spChg>
        <pc:spChg chg="add mod">
          <ac:chgData name="Cronin, Dylan R." userId="S::cronin.87@buckeyemail.osu.edu::12c2ab67-3a98-4eca-988a-2cf52da04c69" providerId="AD" clId="Web-{22AE6AC1-49BE-CF5D-0535-0E098C1A537F}" dt="2024-06-24T09:17:41.545" v="44" actId="20577"/>
          <ac:spMkLst>
            <pc:docMk/>
            <pc:sldMk cId="960091788" sldId="286"/>
            <ac:spMk id="12" creationId="{D32E9044-A487-45A1-E0E8-7CCDB051F709}"/>
          </ac:spMkLst>
        </pc:spChg>
      </pc:sldChg>
      <pc:sldChg chg="modSp add">
        <pc:chgData name="Cronin, Dylan R." userId="S::cronin.87@buckeyemail.osu.edu::12c2ab67-3a98-4eca-988a-2cf52da04c69" providerId="AD" clId="Web-{22AE6AC1-49BE-CF5D-0535-0E098C1A537F}" dt="2024-06-24T16:10:32.930" v="377" actId="20577"/>
        <pc:sldMkLst>
          <pc:docMk/>
          <pc:sldMk cId="1355192219" sldId="315"/>
        </pc:sldMkLst>
        <pc:spChg chg="mod">
          <ac:chgData name="Cronin, Dylan R." userId="S::cronin.87@buckeyemail.osu.edu::12c2ab67-3a98-4eca-988a-2cf52da04c69" providerId="AD" clId="Web-{22AE6AC1-49BE-CF5D-0535-0E098C1A537F}" dt="2024-06-24T16:10:32.930" v="377" actId="20577"/>
          <ac:spMkLst>
            <pc:docMk/>
            <pc:sldMk cId="1355192219" sldId="315"/>
            <ac:spMk id="2" creationId="{F9158F6F-EB12-494F-91E5-D1BED9B1654D}"/>
          </ac:spMkLst>
        </pc:spChg>
      </pc:sldChg>
      <pc:sldChg chg="addSp modSp add replId">
        <pc:chgData name="Cronin, Dylan R." userId="S::cronin.87@buckeyemail.osu.edu::12c2ab67-3a98-4eca-988a-2cf52da04c69" providerId="AD" clId="Web-{22AE6AC1-49BE-CF5D-0535-0E098C1A537F}" dt="2024-06-24T09:20:01.319" v="55" actId="14100"/>
        <pc:sldMkLst>
          <pc:docMk/>
          <pc:sldMk cId="2667824237" sldId="316"/>
        </pc:sldMkLst>
        <pc:spChg chg="add mod">
          <ac:chgData name="Cronin, Dylan R." userId="S::cronin.87@buckeyemail.osu.edu::12c2ab67-3a98-4eca-988a-2cf52da04c69" providerId="AD" clId="Web-{22AE6AC1-49BE-CF5D-0535-0E098C1A537F}" dt="2024-06-24T09:20:01.319" v="55" actId="14100"/>
          <ac:spMkLst>
            <pc:docMk/>
            <pc:sldMk cId="2667824237" sldId="316"/>
            <ac:spMk id="5" creationId="{A6062880-74D2-B4CC-3029-D87B2C078BC4}"/>
          </ac:spMkLst>
        </pc:spChg>
      </pc:sldChg>
      <pc:sldChg chg="addSp modSp new">
        <pc:chgData name="Cronin, Dylan R." userId="S::cronin.87@buckeyemail.osu.edu::12c2ab67-3a98-4eca-988a-2cf52da04c69" providerId="AD" clId="Web-{22AE6AC1-49BE-CF5D-0535-0E098C1A537F}" dt="2024-06-24T15:35:58.555" v="363" actId="20577"/>
        <pc:sldMkLst>
          <pc:docMk/>
          <pc:sldMk cId="2040958481" sldId="317"/>
        </pc:sldMkLst>
        <pc:spChg chg="add mod">
          <ac:chgData name="Cronin, Dylan R." userId="S::cronin.87@buckeyemail.osu.edu::12c2ab67-3a98-4eca-988a-2cf52da04c69" providerId="AD" clId="Web-{22AE6AC1-49BE-CF5D-0535-0E098C1A537F}" dt="2024-06-24T15:35:58.555" v="363" actId="20577"/>
          <ac:spMkLst>
            <pc:docMk/>
            <pc:sldMk cId="2040958481" sldId="317"/>
            <ac:spMk id="2" creationId="{C050C653-177A-9E25-09AC-2A3AF32CF18F}"/>
          </ac:spMkLst>
        </pc:spChg>
        <pc:spChg chg="add mod">
          <ac:chgData name="Cronin, Dylan R." userId="S::cronin.87@buckeyemail.osu.edu::12c2ab67-3a98-4eca-988a-2cf52da04c69" providerId="AD" clId="Web-{22AE6AC1-49BE-CF5D-0535-0E098C1A537F}" dt="2024-06-24T14:53:51.809" v="269" actId="20577"/>
          <ac:spMkLst>
            <pc:docMk/>
            <pc:sldMk cId="2040958481" sldId="317"/>
            <ac:spMk id="4" creationId="{C99E0511-6EC5-9F8C-357B-2FE25AB3A2AC}"/>
          </ac:spMkLst>
        </pc:spChg>
      </pc:sldChg>
      <pc:sldChg chg="addSp delSp modSp new">
        <pc:chgData name="Cronin, Dylan R." userId="S::cronin.87@buckeyemail.osu.edu::12c2ab67-3a98-4eca-988a-2cf52da04c69" providerId="AD" clId="Web-{22AE6AC1-49BE-CF5D-0535-0E098C1A537F}" dt="2024-06-24T14:46:29.290" v="268" actId="20577"/>
        <pc:sldMkLst>
          <pc:docMk/>
          <pc:sldMk cId="3726311474" sldId="318"/>
        </pc:sldMkLst>
        <pc:spChg chg="add del mod">
          <ac:chgData name="Cronin, Dylan R." userId="S::cronin.87@buckeyemail.osu.edu::12c2ab67-3a98-4eca-988a-2cf52da04c69" providerId="AD" clId="Web-{22AE6AC1-49BE-CF5D-0535-0E098C1A537F}" dt="2024-06-24T09:39:15" v="135"/>
          <ac:spMkLst>
            <pc:docMk/>
            <pc:sldMk cId="3726311474" sldId="318"/>
            <ac:spMk id="2" creationId="{BFB5102F-FAEF-CC6C-826E-F08F54CCB671}"/>
          </ac:spMkLst>
        </pc:spChg>
        <pc:spChg chg="add mod">
          <ac:chgData name="Cronin, Dylan R." userId="S::cronin.87@buckeyemail.osu.edu::12c2ab67-3a98-4eca-988a-2cf52da04c69" providerId="AD" clId="Web-{22AE6AC1-49BE-CF5D-0535-0E098C1A537F}" dt="2024-06-24T14:46:29.290" v="268" actId="20577"/>
          <ac:spMkLst>
            <pc:docMk/>
            <pc:sldMk cId="3726311474" sldId="318"/>
            <ac:spMk id="3" creationId="{87F37BA8-F916-4202-A156-68956AE63695}"/>
          </ac:spMkLst>
        </pc:spChg>
        <pc:spChg chg="add del mod">
          <ac:chgData name="Cronin, Dylan R." userId="S::cronin.87@buckeyemail.osu.edu::12c2ab67-3a98-4eca-988a-2cf52da04c69" providerId="AD" clId="Web-{22AE6AC1-49BE-CF5D-0535-0E098C1A537F}" dt="2024-06-24T09:39:02.375" v="130"/>
          <ac:spMkLst>
            <pc:docMk/>
            <pc:sldMk cId="3726311474" sldId="318"/>
            <ac:spMk id="4" creationId="{87F37BA8-F916-4202-A156-68956AE63695}"/>
          </ac:spMkLst>
        </pc:spChg>
        <pc:spChg chg="add mod">
          <ac:chgData name="Cronin, Dylan R." userId="S::cronin.87@buckeyemail.osu.edu::12c2ab67-3a98-4eca-988a-2cf52da04c69" providerId="AD" clId="Web-{22AE6AC1-49BE-CF5D-0535-0E098C1A537F}" dt="2024-06-24T09:48:13.753" v="204" actId="1076"/>
          <ac:spMkLst>
            <pc:docMk/>
            <pc:sldMk cId="3726311474" sldId="318"/>
            <ac:spMk id="5" creationId="{B735D403-58AF-8459-ACAA-750AD4C4999B}"/>
          </ac:spMkLst>
        </pc:spChg>
        <pc:spChg chg="add mod">
          <ac:chgData name="Cronin, Dylan R." userId="S::cronin.87@buckeyemail.osu.edu::12c2ab67-3a98-4eca-988a-2cf52da04c69" providerId="AD" clId="Web-{22AE6AC1-49BE-CF5D-0535-0E098C1A537F}" dt="2024-06-24T09:45:32.712" v="193" actId="14100"/>
          <ac:spMkLst>
            <pc:docMk/>
            <pc:sldMk cId="3726311474" sldId="318"/>
            <ac:spMk id="6" creationId="{BC590DC5-CF72-40D8-86F2-50D886F30D5B}"/>
          </ac:spMkLst>
        </pc:spChg>
        <pc:picChg chg="add mod">
          <ac:chgData name="Cronin, Dylan R." userId="S::cronin.87@buckeyemail.osu.edu::12c2ab67-3a98-4eca-988a-2cf52da04c69" providerId="AD" clId="Web-{22AE6AC1-49BE-CF5D-0535-0E098C1A537F}" dt="2024-06-24T09:47:17.234" v="203" actId="14100"/>
          <ac:picMkLst>
            <pc:docMk/>
            <pc:sldMk cId="3726311474" sldId="318"/>
            <ac:picMk id="7" creationId="{153D3002-F80F-BC65-413B-6B7BE6E592B4}"/>
          </ac:picMkLst>
        </pc:picChg>
      </pc:sldChg>
      <pc:sldChg chg="addSp delSp modSp new">
        <pc:chgData name="Cronin, Dylan R." userId="S::cronin.87@buckeyemail.osu.edu::12c2ab67-3a98-4eca-988a-2cf52da04c69" providerId="AD" clId="Web-{22AE6AC1-49BE-CF5D-0535-0E098C1A537F}" dt="2024-06-24T15:38:38.515" v="371" actId="1076"/>
        <pc:sldMkLst>
          <pc:docMk/>
          <pc:sldMk cId="2954378535" sldId="319"/>
        </pc:sldMkLst>
        <pc:spChg chg="add">
          <ac:chgData name="Cronin, Dylan R." userId="S::cronin.87@buckeyemail.osu.edu::12c2ab67-3a98-4eca-988a-2cf52da04c69" providerId="AD" clId="Web-{22AE6AC1-49BE-CF5D-0535-0E098C1A537F}" dt="2024-06-24T15:38:28.077" v="370"/>
          <ac:spMkLst>
            <pc:docMk/>
            <pc:sldMk cId="2954378535" sldId="319"/>
            <ac:spMk id="8" creationId="{BCA1FC33-7268-999C-ECCD-64A477466B8E}"/>
          </ac:spMkLst>
        </pc:spChg>
        <pc:picChg chg="add">
          <ac:chgData name="Cronin, Dylan R." userId="S::cronin.87@buckeyemail.osu.edu::12c2ab67-3a98-4eca-988a-2cf52da04c69" providerId="AD" clId="Web-{22AE6AC1-49BE-CF5D-0535-0E098C1A537F}" dt="2024-06-24T15:12:35.981" v="336"/>
          <ac:picMkLst>
            <pc:docMk/>
            <pc:sldMk cId="2954378535" sldId="319"/>
            <ac:picMk id="3" creationId="{54059959-7E58-3201-CB72-2CE216D3B49D}"/>
          </ac:picMkLst>
        </pc:picChg>
        <pc:picChg chg="add del mod modCrop">
          <ac:chgData name="Cronin, Dylan R." userId="S::cronin.87@buckeyemail.osu.edu::12c2ab67-3a98-4eca-988a-2cf52da04c69" providerId="AD" clId="Web-{22AE6AC1-49BE-CF5D-0535-0E098C1A537F}" dt="2024-06-24T15:13:57.203" v="343"/>
          <ac:picMkLst>
            <pc:docMk/>
            <pc:sldMk cId="2954378535" sldId="319"/>
            <ac:picMk id="4" creationId="{D1B53859-4230-A888-0B64-E5D9EF7F287D}"/>
          </ac:picMkLst>
        </pc:picChg>
        <pc:picChg chg="add mod">
          <ac:chgData name="Cronin, Dylan R." userId="S::cronin.87@buckeyemail.osu.edu::12c2ab67-3a98-4eca-988a-2cf52da04c69" providerId="AD" clId="Web-{22AE6AC1-49BE-CF5D-0535-0E098C1A537F}" dt="2024-06-24T15:38:38.515" v="371" actId="1076"/>
          <ac:picMkLst>
            <pc:docMk/>
            <pc:sldMk cId="2954378535" sldId="319"/>
            <ac:picMk id="5" creationId="{6EBF1274-5B22-3E47-B9E6-896AC86AE4EB}"/>
          </ac:picMkLst>
        </pc:picChg>
        <pc:picChg chg="add del mod">
          <ac:chgData name="Cronin, Dylan R." userId="S::cronin.87@buckeyemail.osu.edu::12c2ab67-3a98-4eca-988a-2cf52da04c69" providerId="AD" clId="Web-{22AE6AC1-49BE-CF5D-0535-0E098C1A537F}" dt="2024-06-24T15:38:20.576" v="369"/>
          <ac:picMkLst>
            <pc:docMk/>
            <pc:sldMk cId="2954378535" sldId="319"/>
            <ac:picMk id="6" creationId="{B2934022-1B56-35BB-7737-EC64DC07B06F}"/>
          </ac:picMkLst>
        </pc:picChg>
      </pc:sldChg>
      <pc:sldChg chg="addSp modSp add replId">
        <pc:chgData name="Cronin, Dylan R." userId="S::cronin.87@buckeyemail.osu.edu::12c2ab67-3a98-4eca-988a-2cf52da04c69" providerId="AD" clId="Web-{22AE6AC1-49BE-CF5D-0535-0E098C1A537F}" dt="2024-06-24T15:12:17.683" v="335" actId="14100"/>
        <pc:sldMkLst>
          <pc:docMk/>
          <pc:sldMk cId="2409011139" sldId="320"/>
        </pc:sldMkLst>
        <pc:spChg chg="mod">
          <ac:chgData name="Cronin, Dylan R." userId="S::cronin.87@buckeyemail.osu.edu::12c2ab67-3a98-4eca-988a-2cf52da04c69" providerId="AD" clId="Web-{22AE6AC1-49BE-CF5D-0535-0E098C1A537F}" dt="2024-06-24T15:12:17.683" v="335" actId="14100"/>
          <ac:spMkLst>
            <pc:docMk/>
            <pc:sldMk cId="2409011139" sldId="320"/>
            <ac:spMk id="2" creationId="{042AF257-519D-47C3-B2B3-90B7C723378E}"/>
          </ac:spMkLst>
        </pc:spChg>
        <pc:spChg chg="mod">
          <ac:chgData name="Cronin, Dylan R." userId="S::cronin.87@buckeyemail.osu.edu::12c2ab67-3a98-4eca-988a-2cf52da04c69" providerId="AD" clId="Web-{22AE6AC1-49BE-CF5D-0535-0E098C1A537F}" dt="2024-06-24T14:41:12.949" v="220" actId="14100"/>
          <ac:spMkLst>
            <pc:docMk/>
            <pc:sldMk cId="2409011139" sldId="320"/>
            <ac:spMk id="5" creationId="{A6062880-74D2-B4CC-3029-D87B2C078BC4}"/>
          </ac:spMkLst>
        </pc:spChg>
        <pc:spChg chg="add mod">
          <ac:chgData name="Cronin, Dylan R." userId="S::cronin.87@buckeyemail.osu.edu::12c2ab67-3a98-4eca-988a-2cf52da04c69" providerId="AD" clId="Web-{22AE6AC1-49BE-CF5D-0535-0E098C1A537F}" dt="2024-06-24T14:41:32.028" v="226" actId="14100"/>
          <ac:spMkLst>
            <pc:docMk/>
            <pc:sldMk cId="2409011139" sldId="320"/>
            <ac:spMk id="6" creationId="{B7C0B9C2-4C95-CA5E-2211-4DD8CCA6FD3E}"/>
          </ac:spMkLst>
        </pc:spChg>
      </pc:sldChg>
      <pc:sldChg chg="addSp delSp modSp new">
        <pc:chgData name="Cronin, Dylan R." userId="S::cronin.87@buckeyemail.osu.edu::12c2ab67-3a98-4eca-988a-2cf52da04c69" providerId="AD" clId="Web-{22AE6AC1-49BE-CF5D-0535-0E098C1A537F}" dt="2024-06-24T15:14:07.906" v="344" actId="14100"/>
        <pc:sldMkLst>
          <pc:docMk/>
          <pc:sldMk cId="2692874672" sldId="321"/>
        </pc:sldMkLst>
        <pc:spChg chg="del mod">
          <ac:chgData name="Cronin, Dylan R." userId="S::cronin.87@buckeyemail.osu.edu::12c2ab67-3a98-4eca-988a-2cf52da04c69" providerId="AD" clId="Web-{22AE6AC1-49BE-CF5D-0535-0E098C1A537F}" dt="2024-06-24T14:42:57.219" v="236"/>
          <ac:spMkLst>
            <pc:docMk/>
            <pc:sldMk cId="2692874672" sldId="321"/>
            <ac:spMk id="2" creationId="{431D7981-F1D4-A4AC-6ED4-0093C5EF671E}"/>
          </ac:spMkLst>
        </pc:spChg>
        <pc:spChg chg="del">
          <ac:chgData name="Cronin, Dylan R." userId="S::cronin.87@buckeyemail.osu.edu::12c2ab67-3a98-4eca-988a-2cf52da04c69" providerId="AD" clId="Web-{22AE6AC1-49BE-CF5D-0535-0E098C1A537F}" dt="2024-06-24T14:42:35.749" v="231"/>
          <ac:spMkLst>
            <pc:docMk/>
            <pc:sldMk cId="2692874672" sldId="321"/>
            <ac:spMk id="3" creationId="{BB0208D5-ABD3-8739-41E8-FA1A77044FD5}"/>
          </ac:spMkLst>
        </pc:spChg>
        <pc:spChg chg="add del">
          <ac:chgData name="Cronin, Dylan R." userId="S::cronin.87@buckeyemail.osu.edu::12c2ab67-3a98-4eca-988a-2cf52da04c69" providerId="AD" clId="Web-{22AE6AC1-49BE-CF5D-0535-0E098C1A537F}" dt="2024-06-24T14:42:54.484" v="235"/>
          <ac:spMkLst>
            <pc:docMk/>
            <pc:sldMk cId="2692874672" sldId="321"/>
            <ac:spMk id="4" creationId="{1D1786DD-A751-A45D-E6EA-D0B2C6D89F54}"/>
          </ac:spMkLst>
        </pc:spChg>
        <pc:spChg chg="add mod">
          <ac:chgData name="Cronin, Dylan R." userId="S::cronin.87@buckeyemail.osu.edu::12c2ab67-3a98-4eca-988a-2cf52da04c69" providerId="AD" clId="Web-{22AE6AC1-49BE-CF5D-0535-0E098C1A537F}" dt="2024-06-24T14:56:43.144" v="330" actId="1076"/>
          <ac:spMkLst>
            <pc:docMk/>
            <pc:sldMk cId="2692874672" sldId="321"/>
            <ac:spMk id="7" creationId="{17D54345-402B-7E88-D672-761F469CB747}"/>
          </ac:spMkLst>
        </pc:spChg>
        <pc:spChg chg="add mod">
          <ac:chgData name="Cronin, Dylan R." userId="S::cronin.87@buckeyemail.osu.edu::12c2ab67-3a98-4eca-988a-2cf52da04c69" providerId="AD" clId="Web-{22AE6AC1-49BE-CF5D-0535-0E098C1A537F}" dt="2024-06-24T14:43:47.611" v="252" actId="1076"/>
          <ac:spMkLst>
            <pc:docMk/>
            <pc:sldMk cId="2692874672" sldId="321"/>
            <ac:spMk id="8" creationId="{80AD1A5C-432B-576B-F907-16921F488C3E}"/>
          </ac:spMkLst>
        </pc:spChg>
        <pc:picChg chg="add mod ord">
          <ac:chgData name="Cronin, Dylan R." userId="S::cronin.87@buckeyemail.osu.edu::12c2ab67-3a98-4eca-988a-2cf52da04c69" providerId="AD" clId="Web-{22AE6AC1-49BE-CF5D-0535-0E098C1A537F}" dt="2024-06-24T14:56:54.598" v="333" actId="1076"/>
          <ac:picMkLst>
            <pc:docMk/>
            <pc:sldMk cId="2692874672" sldId="321"/>
            <ac:picMk id="5" creationId="{0430125C-18D1-AF72-ADFF-125D6E7F886F}"/>
          </ac:picMkLst>
        </pc:picChg>
        <pc:picChg chg="add mod">
          <ac:chgData name="Cronin, Dylan R." userId="S::cronin.87@buckeyemail.osu.edu::12c2ab67-3a98-4eca-988a-2cf52da04c69" providerId="AD" clId="Web-{22AE6AC1-49BE-CF5D-0535-0E098C1A537F}" dt="2024-06-24T15:14:07.906" v="344" actId="14100"/>
          <ac:picMkLst>
            <pc:docMk/>
            <pc:sldMk cId="2692874672" sldId="321"/>
            <ac:picMk id="9" creationId="{4F9DFCED-400D-1103-F63A-0495FD7EB5D6}"/>
          </ac:picMkLst>
        </pc:picChg>
      </pc:sldChg>
      <pc:sldChg chg="addSp modSp new">
        <pc:chgData name="Cronin, Dylan R." userId="S::cronin.87@buckeyemail.osu.edu::12c2ab67-3a98-4eca-988a-2cf52da04c69" providerId="AD" clId="Web-{22AE6AC1-49BE-CF5D-0535-0E098C1A537F}" dt="2024-06-24T16:09:03.362" v="372" actId="1076"/>
        <pc:sldMkLst>
          <pc:docMk/>
          <pc:sldMk cId="2943827386" sldId="322"/>
        </pc:sldMkLst>
        <pc:picChg chg="add mod">
          <ac:chgData name="Cronin, Dylan R." userId="S::cronin.87@buckeyemail.osu.edu::12c2ab67-3a98-4eca-988a-2cf52da04c69" providerId="AD" clId="Web-{22AE6AC1-49BE-CF5D-0535-0E098C1A537F}" dt="2024-06-24T16:09:03.362" v="372" actId="1076"/>
          <ac:picMkLst>
            <pc:docMk/>
            <pc:sldMk cId="2943827386" sldId="322"/>
            <ac:picMk id="2" creationId="{959327C7-155D-675A-0568-8DCE63B7382D}"/>
          </ac:picMkLst>
        </pc:picChg>
        <pc:picChg chg="add mod">
          <ac:chgData name="Cronin, Dylan R." userId="S::cronin.87@buckeyemail.osu.edu::12c2ab67-3a98-4eca-988a-2cf52da04c69" providerId="AD" clId="Web-{22AE6AC1-49BE-CF5D-0535-0E098C1A537F}" dt="2024-06-24T15:18:59.184" v="355" actId="1076"/>
          <ac:picMkLst>
            <pc:docMk/>
            <pc:sldMk cId="2943827386" sldId="322"/>
            <ac:picMk id="3" creationId="{22D427CD-D7CE-573A-21EB-E36D849FBBA6}"/>
          </ac:picMkLst>
        </pc:picChg>
      </pc:sldChg>
      <pc:sldChg chg="new">
        <pc:chgData name="Cronin, Dylan R." userId="S::cronin.87@buckeyemail.osu.edu::12c2ab67-3a98-4eca-988a-2cf52da04c69" providerId="AD" clId="Web-{22AE6AC1-49BE-CF5D-0535-0E098C1A537F}" dt="2024-06-24T15:16:13.615" v="347"/>
        <pc:sldMkLst>
          <pc:docMk/>
          <pc:sldMk cId="3564779020" sldId="323"/>
        </pc:sldMkLst>
      </pc:sldChg>
      <pc:sldChg chg="new">
        <pc:chgData name="Cronin, Dylan R." userId="S::cronin.87@buckeyemail.osu.edu::12c2ab67-3a98-4eca-988a-2cf52da04c69" providerId="AD" clId="Web-{22AE6AC1-49BE-CF5D-0535-0E098C1A537F}" dt="2024-06-24T16:10:03.429" v="373"/>
        <pc:sldMkLst>
          <pc:docMk/>
          <pc:sldMk cId="1929863469" sldId="324"/>
        </pc:sldMkLst>
      </pc:sldChg>
    </pc:docChg>
  </pc:docChgLst>
  <pc:docChgLst>
    <pc:chgData name="Cronin, Dylan" userId="S::cronin.87@buckeyemail.osu.edu::12c2ab67-3a98-4eca-988a-2cf52da04c69" providerId="AD" clId="Web-{8B1C0C09-526C-97B8-4AE3-CAB7928BA7AB}"/>
    <pc:docChg chg="addSld delSld modSld sldOrd">
      <pc:chgData name="Cronin, Dylan" userId="S::cronin.87@buckeyemail.osu.edu::12c2ab67-3a98-4eca-988a-2cf52da04c69" providerId="AD" clId="Web-{8B1C0C09-526C-97B8-4AE3-CAB7928BA7AB}" dt="2025-03-04T10:30:52.990" v="615" actId="20577"/>
      <pc:docMkLst>
        <pc:docMk/>
      </pc:docMkLst>
      <pc:sldChg chg="modAnim">
        <pc:chgData name="Cronin, Dylan" userId="S::cronin.87@buckeyemail.osu.edu::12c2ab67-3a98-4eca-988a-2cf52da04c69" providerId="AD" clId="Web-{8B1C0C09-526C-97B8-4AE3-CAB7928BA7AB}" dt="2025-03-04T09:45:13.349" v="483"/>
        <pc:sldMkLst>
          <pc:docMk/>
          <pc:sldMk cId="2909086523" sldId="283"/>
        </pc:sldMkLst>
      </pc:sldChg>
      <pc:sldChg chg="delAnim">
        <pc:chgData name="Cronin, Dylan" userId="S::cronin.87@buckeyemail.osu.edu::12c2ab67-3a98-4eca-988a-2cf52da04c69" providerId="AD" clId="Web-{8B1C0C09-526C-97B8-4AE3-CAB7928BA7AB}" dt="2025-03-04T09:45:48.225" v="485"/>
        <pc:sldMkLst>
          <pc:docMk/>
          <pc:sldMk cId="960091788" sldId="286"/>
        </pc:sldMkLst>
      </pc:sldChg>
      <pc:sldChg chg="modSp">
        <pc:chgData name="Cronin, Dylan" userId="S::cronin.87@buckeyemail.osu.edu::12c2ab67-3a98-4eca-988a-2cf52da04c69" providerId="AD" clId="Web-{8B1C0C09-526C-97B8-4AE3-CAB7928BA7AB}" dt="2025-03-04T10:13:24.022" v="550" actId="14100"/>
        <pc:sldMkLst>
          <pc:docMk/>
          <pc:sldMk cId="2259047202" sldId="299"/>
        </pc:sldMkLst>
        <pc:spChg chg="mod">
          <ac:chgData name="Cronin, Dylan" userId="S::cronin.87@buckeyemail.osu.edu::12c2ab67-3a98-4eca-988a-2cf52da04c69" providerId="AD" clId="Web-{8B1C0C09-526C-97B8-4AE3-CAB7928BA7AB}" dt="2025-03-04T10:13:16.038" v="548" actId="1076"/>
          <ac:spMkLst>
            <pc:docMk/>
            <pc:sldMk cId="2259047202" sldId="299"/>
            <ac:spMk id="110" creationId="{00000000-0000-0000-0000-000000000000}"/>
          </ac:spMkLst>
        </pc:spChg>
        <pc:spChg chg="mod">
          <ac:chgData name="Cronin, Dylan" userId="S::cronin.87@buckeyemail.osu.edu::12c2ab67-3a98-4eca-988a-2cf52da04c69" providerId="AD" clId="Web-{8B1C0C09-526C-97B8-4AE3-CAB7928BA7AB}" dt="2025-03-04T10:13:24.022" v="550" actId="14100"/>
          <ac:spMkLst>
            <pc:docMk/>
            <pc:sldMk cId="2259047202" sldId="299"/>
            <ac:spMk id="111" creationId="{00000000-0000-0000-0000-000000000000}"/>
          </ac:spMkLst>
        </pc:spChg>
      </pc:sldChg>
      <pc:sldChg chg="modSp">
        <pc:chgData name="Cronin, Dylan" userId="S::cronin.87@buckeyemail.osu.edu::12c2ab67-3a98-4eca-988a-2cf52da04c69" providerId="AD" clId="Web-{8B1C0C09-526C-97B8-4AE3-CAB7928BA7AB}" dt="2025-03-04T10:01:01.984" v="519" actId="20577"/>
        <pc:sldMkLst>
          <pc:docMk/>
          <pc:sldMk cId="2040958481" sldId="317"/>
        </pc:sldMkLst>
        <pc:spChg chg="mod">
          <ac:chgData name="Cronin, Dylan" userId="S::cronin.87@buckeyemail.osu.edu::12c2ab67-3a98-4eca-988a-2cf52da04c69" providerId="AD" clId="Web-{8B1C0C09-526C-97B8-4AE3-CAB7928BA7AB}" dt="2025-03-04T10:01:01.984" v="519" actId="20577"/>
          <ac:spMkLst>
            <pc:docMk/>
            <pc:sldMk cId="2040958481" sldId="317"/>
            <ac:spMk id="2" creationId="{C050C653-177A-9E25-09AC-2A3AF32CF18F}"/>
          </ac:spMkLst>
        </pc:spChg>
      </pc:sldChg>
      <pc:sldChg chg="addSp modSp">
        <pc:chgData name="Cronin, Dylan" userId="S::cronin.87@buckeyemail.osu.edu::12c2ab67-3a98-4eca-988a-2cf52da04c69" providerId="AD" clId="Web-{8B1C0C09-526C-97B8-4AE3-CAB7928BA7AB}" dt="2025-03-04T10:00:23.749" v="515" actId="1076"/>
        <pc:sldMkLst>
          <pc:docMk/>
          <pc:sldMk cId="3726311474" sldId="318"/>
        </pc:sldMkLst>
        <pc:spChg chg="mod">
          <ac:chgData name="Cronin, Dylan" userId="S::cronin.87@buckeyemail.osu.edu::12c2ab67-3a98-4eca-988a-2cf52da04c69" providerId="AD" clId="Web-{8B1C0C09-526C-97B8-4AE3-CAB7928BA7AB}" dt="2025-03-04T10:00:12.843" v="511" actId="1076"/>
          <ac:spMkLst>
            <pc:docMk/>
            <pc:sldMk cId="3726311474" sldId="318"/>
            <ac:spMk id="3" creationId="{87F37BA8-F916-4202-A156-68956AE63695}"/>
          </ac:spMkLst>
        </pc:spChg>
        <pc:picChg chg="add mod">
          <ac:chgData name="Cronin, Dylan" userId="S::cronin.87@buckeyemail.osu.edu::12c2ab67-3a98-4eca-988a-2cf52da04c69" providerId="AD" clId="Web-{8B1C0C09-526C-97B8-4AE3-CAB7928BA7AB}" dt="2025-03-04T10:00:23.749" v="515" actId="1076"/>
          <ac:picMkLst>
            <pc:docMk/>
            <pc:sldMk cId="3726311474" sldId="318"/>
            <ac:picMk id="2" creationId="{0638DA40-9F70-81F4-C448-983489BA9C54}"/>
          </ac:picMkLst>
        </pc:picChg>
      </pc:sldChg>
      <pc:sldChg chg="del">
        <pc:chgData name="Cronin, Dylan" userId="S::cronin.87@buckeyemail.osu.edu::12c2ab67-3a98-4eca-988a-2cf52da04c69" providerId="AD" clId="Web-{8B1C0C09-526C-97B8-4AE3-CAB7928BA7AB}" dt="2025-03-04T05:11:55.282" v="1"/>
        <pc:sldMkLst>
          <pc:docMk/>
          <pc:sldMk cId="2954378535" sldId="319"/>
        </pc:sldMkLst>
      </pc:sldChg>
      <pc:sldChg chg="addSp delSp modSp">
        <pc:chgData name="Cronin, Dylan" userId="S::cronin.87@buckeyemail.osu.edu::12c2ab67-3a98-4eca-988a-2cf52da04c69" providerId="AD" clId="Web-{8B1C0C09-526C-97B8-4AE3-CAB7928BA7AB}" dt="2025-03-04T05:36:38.495" v="62"/>
        <pc:sldMkLst>
          <pc:docMk/>
          <pc:sldMk cId="1929863469" sldId="324"/>
        </pc:sldMkLst>
        <pc:spChg chg="add mod">
          <ac:chgData name="Cronin, Dylan" userId="S::cronin.87@buckeyemail.osu.edu::12c2ab67-3a98-4eca-988a-2cf52da04c69" providerId="AD" clId="Web-{8B1C0C09-526C-97B8-4AE3-CAB7928BA7AB}" dt="2025-03-04T05:18:55.332" v="57" actId="1076"/>
          <ac:spMkLst>
            <pc:docMk/>
            <pc:sldMk cId="1929863469" sldId="324"/>
            <ac:spMk id="3" creationId="{46EEB177-BD85-64C4-634A-E71DE353263E}"/>
          </ac:spMkLst>
        </pc:spChg>
        <pc:spChg chg="add del">
          <ac:chgData name="Cronin, Dylan" userId="S::cronin.87@buckeyemail.osu.edu::12c2ab67-3a98-4eca-988a-2cf52da04c69" providerId="AD" clId="Web-{8B1C0C09-526C-97B8-4AE3-CAB7928BA7AB}" dt="2025-03-04T05:13:02.408" v="5"/>
          <ac:spMkLst>
            <pc:docMk/>
            <pc:sldMk cId="1929863469" sldId="324"/>
            <ac:spMk id="5" creationId="{6420C698-FA0E-91E1-BDD9-937133F64EF2}"/>
          </ac:spMkLst>
        </pc:spChg>
        <pc:spChg chg="add mod">
          <ac:chgData name="Cronin, Dylan" userId="S::cronin.87@buckeyemail.osu.edu::12c2ab67-3a98-4eca-988a-2cf52da04c69" providerId="AD" clId="Web-{8B1C0C09-526C-97B8-4AE3-CAB7928BA7AB}" dt="2025-03-04T05:21:38.567" v="61" actId="20577"/>
          <ac:spMkLst>
            <pc:docMk/>
            <pc:sldMk cId="1929863469" sldId="324"/>
            <ac:spMk id="7" creationId="{E835AE4D-7A83-2746-E591-9A332824EF61}"/>
          </ac:spMkLst>
        </pc:spChg>
        <pc:spChg chg="add">
          <ac:chgData name="Cronin, Dylan" userId="S::cronin.87@buckeyemail.osu.edu::12c2ab67-3a98-4eca-988a-2cf52da04c69" providerId="AD" clId="Web-{8B1C0C09-526C-97B8-4AE3-CAB7928BA7AB}" dt="2025-03-04T05:36:38.495" v="62"/>
          <ac:spMkLst>
            <pc:docMk/>
            <pc:sldMk cId="1929863469" sldId="324"/>
            <ac:spMk id="9" creationId="{63C36090-DA77-9F4B-D78A-232C86FE6319}"/>
          </ac:spMkLst>
        </pc:spChg>
      </pc:sldChg>
      <pc:sldChg chg="addSp modSp">
        <pc:chgData name="Cronin, Dylan" userId="S::cronin.87@buckeyemail.osu.edu::12c2ab67-3a98-4eca-988a-2cf52da04c69" providerId="AD" clId="Web-{8B1C0C09-526C-97B8-4AE3-CAB7928BA7AB}" dt="2025-03-04T09:55:37.918" v="510" actId="1076"/>
        <pc:sldMkLst>
          <pc:docMk/>
          <pc:sldMk cId="849506144" sldId="325"/>
        </pc:sldMkLst>
        <pc:spChg chg="mod">
          <ac:chgData name="Cronin, Dylan" userId="S::cronin.87@buckeyemail.osu.edu::12c2ab67-3a98-4eca-988a-2cf52da04c69" providerId="AD" clId="Web-{8B1C0C09-526C-97B8-4AE3-CAB7928BA7AB}" dt="2025-03-04T09:52:58.151" v="489" actId="1076"/>
          <ac:spMkLst>
            <pc:docMk/>
            <pc:sldMk cId="849506144" sldId="325"/>
            <ac:spMk id="5" creationId="{8D8A40C6-FBCF-4EA7-B7E8-065D0CECB827}"/>
          </ac:spMkLst>
        </pc:spChg>
        <pc:spChg chg="add mod">
          <ac:chgData name="Cronin, Dylan" userId="S::cronin.87@buckeyemail.osu.edu::12c2ab67-3a98-4eca-988a-2cf52da04c69" providerId="AD" clId="Web-{8B1C0C09-526C-97B8-4AE3-CAB7928BA7AB}" dt="2025-03-04T09:55:37.903" v="509" actId="1076"/>
          <ac:spMkLst>
            <pc:docMk/>
            <pc:sldMk cId="849506144" sldId="325"/>
            <ac:spMk id="6" creationId="{C29F7DFB-B0AB-8EF8-1824-109282A418E9}"/>
          </ac:spMkLst>
        </pc:spChg>
        <pc:picChg chg="add mod">
          <ac:chgData name="Cronin, Dylan" userId="S::cronin.87@buckeyemail.osu.edu::12c2ab67-3a98-4eca-988a-2cf52da04c69" providerId="AD" clId="Web-{8B1C0C09-526C-97B8-4AE3-CAB7928BA7AB}" dt="2025-03-04T09:55:37.918" v="510" actId="1076"/>
          <ac:picMkLst>
            <pc:docMk/>
            <pc:sldMk cId="849506144" sldId="325"/>
            <ac:picMk id="4" creationId="{B2D61455-FC6A-163D-6211-1AE615692B68}"/>
          </ac:picMkLst>
        </pc:picChg>
      </pc:sldChg>
      <pc:sldChg chg="modSp">
        <pc:chgData name="Cronin, Dylan" userId="S::cronin.87@buckeyemail.osu.edu::12c2ab67-3a98-4eca-988a-2cf52da04c69" providerId="AD" clId="Web-{8B1C0C09-526C-97B8-4AE3-CAB7928BA7AB}" dt="2025-03-04T10:20:31.652" v="595" actId="20577"/>
        <pc:sldMkLst>
          <pc:docMk/>
          <pc:sldMk cId="135336850" sldId="330"/>
        </pc:sldMkLst>
        <pc:spChg chg="mod">
          <ac:chgData name="Cronin, Dylan" userId="S::cronin.87@buckeyemail.osu.edu::12c2ab67-3a98-4eca-988a-2cf52da04c69" providerId="AD" clId="Web-{8B1C0C09-526C-97B8-4AE3-CAB7928BA7AB}" dt="2025-03-04T10:20:31.652" v="595" actId="20577"/>
          <ac:spMkLst>
            <pc:docMk/>
            <pc:sldMk cId="135336850" sldId="330"/>
            <ac:spMk id="3" creationId="{ABA3EF6F-0A1D-A0F3-5AA8-5C7F4F5FF8CA}"/>
          </ac:spMkLst>
        </pc:spChg>
      </pc:sldChg>
      <pc:sldChg chg="del">
        <pc:chgData name="Cronin, Dylan" userId="S::cronin.87@buckeyemail.osu.edu::12c2ab67-3a98-4eca-988a-2cf52da04c69" providerId="AD" clId="Web-{8B1C0C09-526C-97B8-4AE3-CAB7928BA7AB}" dt="2025-03-04T10:10:53.427" v="527"/>
        <pc:sldMkLst>
          <pc:docMk/>
          <pc:sldMk cId="294020044" sldId="331"/>
        </pc:sldMkLst>
      </pc:sldChg>
      <pc:sldChg chg="addSp delSp modSp add ord">
        <pc:chgData name="Cronin, Dylan" userId="S::cronin.87@buckeyemail.osu.edu::12c2ab67-3a98-4eca-988a-2cf52da04c69" providerId="AD" clId="Web-{8B1C0C09-526C-97B8-4AE3-CAB7928BA7AB}" dt="2025-03-04T06:20:27.011" v="295" actId="1076"/>
        <pc:sldMkLst>
          <pc:docMk/>
          <pc:sldMk cId="252066278" sldId="363"/>
        </pc:sldMkLst>
        <pc:spChg chg="mod">
          <ac:chgData name="Cronin, Dylan" userId="S::cronin.87@buckeyemail.osu.edu::12c2ab67-3a98-4eca-988a-2cf52da04c69" providerId="AD" clId="Web-{8B1C0C09-526C-97B8-4AE3-CAB7928BA7AB}" dt="2025-03-04T06:12:15.033" v="245" actId="1076"/>
          <ac:spMkLst>
            <pc:docMk/>
            <pc:sldMk cId="252066278" sldId="363"/>
            <ac:spMk id="2" creationId="{1352CC85-A8AD-49BA-B6CB-62B75F9B219E}"/>
          </ac:spMkLst>
        </pc:spChg>
        <pc:spChg chg="mod">
          <ac:chgData name="Cronin, Dylan" userId="S::cronin.87@buckeyemail.osu.edu::12c2ab67-3a98-4eca-988a-2cf52da04c69" providerId="AD" clId="Web-{8B1C0C09-526C-97B8-4AE3-CAB7928BA7AB}" dt="2025-03-04T06:20:27.011" v="295" actId="1076"/>
          <ac:spMkLst>
            <pc:docMk/>
            <pc:sldMk cId="252066278" sldId="363"/>
            <ac:spMk id="3" creationId="{354F28C4-12E6-48BA-BFF5-55CE52386367}"/>
          </ac:spMkLst>
        </pc:spChg>
        <pc:picChg chg="add del mod">
          <ac:chgData name="Cronin, Dylan" userId="S::cronin.87@buckeyemail.osu.edu::12c2ab67-3a98-4eca-988a-2cf52da04c69" providerId="AD" clId="Web-{8B1C0C09-526C-97B8-4AE3-CAB7928BA7AB}" dt="2025-03-04T06:11:50.205" v="233"/>
          <ac:picMkLst>
            <pc:docMk/>
            <pc:sldMk cId="252066278" sldId="363"/>
            <ac:picMk id="6" creationId="{1C3B7BAE-FF39-8E30-878C-67F25C56CDC6}"/>
          </ac:picMkLst>
        </pc:picChg>
      </pc:sldChg>
      <pc:sldChg chg="add">
        <pc:chgData name="Cronin, Dylan" userId="S::cronin.87@buckeyemail.osu.edu::12c2ab67-3a98-4eca-988a-2cf52da04c69" providerId="AD" clId="Web-{8B1C0C09-526C-97B8-4AE3-CAB7928BA7AB}" dt="2025-03-04T10:27:40.488" v="596"/>
        <pc:sldMkLst>
          <pc:docMk/>
          <pc:sldMk cId="2790002853" sldId="366"/>
        </pc:sldMkLst>
      </pc:sldChg>
      <pc:sldChg chg="add">
        <pc:chgData name="Cronin, Dylan" userId="S::cronin.87@buckeyemail.osu.edu::12c2ab67-3a98-4eca-988a-2cf52da04c69" providerId="AD" clId="Web-{8B1C0C09-526C-97B8-4AE3-CAB7928BA7AB}" dt="2025-03-04T10:27:40.488" v="597"/>
        <pc:sldMkLst>
          <pc:docMk/>
          <pc:sldMk cId="3308814816" sldId="368"/>
        </pc:sldMkLst>
      </pc:sldChg>
      <pc:sldChg chg="modSp">
        <pc:chgData name="Cronin, Dylan" userId="S::cronin.87@buckeyemail.osu.edu::12c2ab67-3a98-4eca-988a-2cf52da04c69" providerId="AD" clId="Web-{8B1C0C09-526C-97B8-4AE3-CAB7928BA7AB}" dt="2025-03-04T04:56:33.590" v="0" actId="14100"/>
        <pc:sldMkLst>
          <pc:docMk/>
          <pc:sldMk cId="3585922288" sldId="369"/>
        </pc:sldMkLst>
        <pc:spChg chg="mod">
          <ac:chgData name="Cronin, Dylan" userId="S::cronin.87@buckeyemail.osu.edu::12c2ab67-3a98-4eca-988a-2cf52da04c69" providerId="AD" clId="Web-{8B1C0C09-526C-97B8-4AE3-CAB7928BA7AB}" dt="2025-03-04T04:56:33.590" v="0" actId="14100"/>
          <ac:spMkLst>
            <pc:docMk/>
            <pc:sldMk cId="3585922288" sldId="369"/>
            <ac:spMk id="19" creationId="{8C0199E4-B12E-46C6-BBE0-1A7098493FB0}"/>
          </ac:spMkLst>
        </pc:spChg>
      </pc:sldChg>
      <pc:sldChg chg="modSp">
        <pc:chgData name="Cronin, Dylan" userId="S::cronin.87@buckeyemail.osu.edu::12c2ab67-3a98-4eca-988a-2cf52da04c69" providerId="AD" clId="Web-{8B1C0C09-526C-97B8-4AE3-CAB7928BA7AB}" dt="2025-03-04T10:28:33.488" v="604" actId="20577"/>
        <pc:sldMkLst>
          <pc:docMk/>
          <pc:sldMk cId="1039521377" sldId="370"/>
        </pc:sldMkLst>
        <pc:spChg chg="mod">
          <ac:chgData name="Cronin, Dylan" userId="S::cronin.87@buckeyemail.osu.edu::12c2ab67-3a98-4eca-988a-2cf52da04c69" providerId="AD" clId="Web-{8B1C0C09-526C-97B8-4AE3-CAB7928BA7AB}" dt="2025-03-04T10:28:33.488" v="604" actId="20577"/>
          <ac:spMkLst>
            <pc:docMk/>
            <pc:sldMk cId="1039521377" sldId="370"/>
            <ac:spMk id="4" creationId="{1EA7A79F-0903-4016-BC60-CE3896F3D251}"/>
          </ac:spMkLst>
        </pc:spChg>
      </pc:sldChg>
      <pc:sldChg chg="modSp">
        <pc:chgData name="Cronin, Dylan" userId="S::cronin.87@buckeyemail.osu.edu::12c2ab67-3a98-4eca-988a-2cf52da04c69" providerId="AD" clId="Web-{8B1C0C09-526C-97B8-4AE3-CAB7928BA7AB}" dt="2025-03-04T06:24:39.607" v="296" actId="20577"/>
        <pc:sldMkLst>
          <pc:docMk/>
          <pc:sldMk cId="1051139929" sldId="376"/>
        </pc:sldMkLst>
        <pc:spChg chg="mod">
          <ac:chgData name="Cronin, Dylan" userId="S::cronin.87@buckeyemail.osu.edu::12c2ab67-3a98-4eca-988a-2cf52da04c69" providerId="AD" clId="Web-{8B1C0C09-526C-97B8-4AE3-CAB7928BA7AB}" dt="2025-03-04T06:24:39.607" v="296" actId="20577"/>
          <ac:spMkLst>
            <pc:docMk/>
            <pc:sldMk cId="1051139929" sldId="376"/>
            <ac:spMk id="11" creationId="{F1FB5276-CA64-4620-9A26-564D413BEEEC}"/>
          </ac:spMkLst>
        </pc:spChg>
      </pc:sldChg>
      <pc:sldChg chg="add">
        <pc:chgData name="Cronin, Dylan" userId="S::cronin.87@buckeyemail.osu.edu::12c2ab67-3a98-4eca-988a-2cf52da04c69" providerId="AD" clId="Web-{8B1C0C09-526C-97B8-4AE3-CAB7928BA7AB}" dt="2025-03-04T09:40:59.441" v="363"/>
        <pc:sldMkLst>
          <pc:docMk/>
          <pc:sldMk cId="2026376367" sldId="378"/>
        </pc:sldMkLst>
      </pc:sldChg>
      <pc:sldChg chg="addSp delSp modSp add">
        <pc:chgData name="Cronin, Dylan" userId="S::cronin.87@buckeyemail.osu.edu::12c2ab67-3a98-4eca-988a-2cf52da04c69" providerId="AD" clId="Web-{8B1C0C09-526C-97B8-4AE3-CAB7928BA7AB}" dt="2025-03-04T10:18:30.791" v="569" actId="1076"/>
        <pc:sldMkLst>
          <pc:docMk/>
          <pc:sldMk cId="2665063071" sldId="381"/>
        </pc:sldMkLst>
        <pc:spChg chg="add del mod">
          <ac:chgData name="Cronin, Dylan" userId="S::cronin.87@buckeyemail.osu.edu::12c2ab67-3a98-4eca-988a-2cf52da04c69" providerId="AD" clId="Web-{8B1C0C09-526C-97B8-4AE3-CAB7928BA7AB}" dt="2025-03-04T09:35:18.875" v="317"/>
          <ac:spMkLst>
            <pc:docMk/>
            <pc:sldMk cId="2665063071" sldId="381"/>
            <ac:spMk id="4" creationId="{FF5C53E7-6FB2-9F87-71DF-366A6B6048F4}"/>
          </ac:spMkLst>
        </pc:spChg>
        <pc:spChg chg="add mod">
          <ac:chgData name="Cronin, Dylan" userId="S::cronin.87@buckeyemail.osu.edu::12c2ab67-3a98-4eca-988a-2cf52da04c69" providerId="AD" clId="Web-{8B1C0C09-526C-97B8-4AE3-CAB7928BA7AB}" dt="2025-03-04T09:44:02.724" v="481" actId="1076"/>
          <ac:spMkLst>
            <pc:docMk/>
            <pc:sldMk cId="2665063071" sldId="381"/>
            <ac:spMk id="6" creationId="{AF42CA32-8416-52E5-CA7D-A862067BF057}"/>
          </ac:spMkLst>
        </pc:spChg>
        <pc:spChg chg="add mod">
          <ac:chgData name="Cronin, Dylan" userId="S::cronin.87@buckeyemail.osu.edu::12c2ab67-3a98-4eca-988a-2cf52da04c69" providerId="AD" clId="Web-{8B1C0C09-526C-97B8-4AE3-CAB7928BA7AB}" dt="2025-03-04T10:16:43.243" v="561" actId="20577"/>
          <ac:spMkLst>
            <pc:docMk/>
            <pc:sldMk cId="2665063071" sldId="381"/>
            <ac:spMk id="7" creationId="{E4A74A0B-7788-C7E1-1FED-4623CAED54F2}"/>
          </ac:spMkLst>
        </pc:spChg>
        <pc:picChg chg="add mod">
          <ac:chgData name="Cronin, Dylan" userId="S::cronin.87@buckeyemail.osu.edu::12c2ab67-3a98-4eca-988a-2cf52da04c69" providerId="AD" clId="Web-{8B1C0C09-526C-97B8-4AE3-CAB7928BA7AB}" dt="2025-03-04T10:18:30.791" v="569" actId="1076"/>
          <ac:picMkLst>
            <pc:docMk/>
            <pc:sldMk cId="2665063071" sldId="381"/>
            <ac:picMk id="9" creationId="{D314C429-3EEB-2A31-FE98-C2A356F4D0BD}"/>
          </ac:picMkLst>
        </pc:picChg>
      </pc:sldChg>
      <pc:sldChg chg="modNotes">
        <pc:chgData name="Cronin, Dylan" userId="S::cronin.87@buckeyemail.osu.edu::12c2ab67-3a98-4eca-988a-2cf52da04c69" providerId="AD" clId="Web-{8B1C0C09-526C-97B8-4AE3-CAB7928BA7AB}" dt="2025-03-04T10:03:47.157" v="521"/>
        <pc:sldMkLst>
          <pc:docMk/>
          <pc:sldMk cId="2372499920" sldId="388"/>
        </pc:sldMkLst>
      </pc:sldChg>
      <pc:sldChg chg="addSp delSp modSp new">
        <pc:chgData name="Cronin, Dylan" userId="S::cronin.87@buckeyemail.osu.edu::12c2ab67-3a98-4eca-988a-2cf52da04c69" providerId="AD" clId="Web-{8B1C0C09-526C-97B8-4AE3-CAB7928BA7AB}" dt="2025-03-04T05:47:43.610" v="119" actId="1076"/>
        <pc:sldMkLst>
          <pc:docMk/>
          <pc:sldMk cId="2624409486" sldId="394"/>
        </pc:sldMkLst>
        <pc:spChg chg="add mod">
          <ac:chgData name="Cronin, Dylan" userId="S::cronin.87@buckeyemail.osu.edu::12c2ab67-3a98-4eca-988a-2cf52da04c69" providerId="AD" clId="Web-{8B1C0C09-526C-97B8-4AE3-CAB7928BA7AB}" dt="2025-03-04T05:45:30.281" v="77" actId="1076"/>
          <ac:spMkLst>
            <pc:docMk/>
            <pc:sldMk cId="2624409486" sldId="394"/>
            <ac:spMk id="3" creationId="{5A12CE9B-924A-2E8C-BFFC-CAE44FBD1774}"/>
          </ac:spMkLst>
        </pc:spChg>
        <pc:spChg chg="add del mod">
          <ac:chgData name="Cronin, Dylan" userId="S::cronin.87@buckeyemail.osu.edu::12c2ab67-3a98-4eca-988a-2cf52da04c69" providerId="AD" clId="Web-{8B1C0C09-526C-97B8-4AE3-CAB7928BA7AB}" dt="2025-03-04T05:47:00.360" v="88"/>
          <ac:spMkLst>
            <pc:docMk/>
            <pc:sldMk cId="2624409486" sldId="394"/>
            <ac:spMk id="4" creationId="{2DB938AC-B7C2-08F0-C698-F27A0F9C6B42}"/>
          </ac:spMkLst>
        </pc:spChg>
        <pc:spChg chg="add mod">
          <ac:chgData name="Cronin, Dylan" userId="S::cronin.87@buckeyemail.osu.edu::12c2ab67-3a98-4eca-988a-2cf52da04c69" providerId="AD" clId="Web-{8B1C0C09-526C-97B8-4AE3-CAB7928BA7AB}" dt="2025-03-04T05:47:43.610" v="119" actId="1076"/>
          <ac:spMkLst>
            <pc:docMk/>
            <pc:sldMk cId="2624409486" sldId="394"/>
            <ac:spMk id="6" creationId="{2A3F7699-C511-DB83-E214-536491250720}"/>
          </ac:spMkLst>
        </pc:spChg>
        <pc:picChg chg="add mod">
          <ac:chgData name="Cronin, Dylan" userId="S::cronin.87@buckeyemail.osu.edu::12c2ab67-3a98-4eca-988a-2cf52da04c69" providerId="AD" clId="Web-{8B1C0C09-526C-97B8-4AE3-CAB7928BA7AB}" dt="2025-03-04T05:47:41.110" v="118" actId="1076"/>
          <ac:picMkLst>
            <pc:docMk/>
            <pc:sldMk cId="2624409486" sldId="394"/>
            <ac:picMk id="2" creationId="{9F160234-054F-6476-0A87-252437473794}"/>
          </ac:picMkLst>
        </pc:picChg>
      </pc:sldChg>
      <pc:sldChg chg="addSp modSp add replId delAnim">
        <pc:chgData name="Cronin, Dylan" userId="S::cronin.87@buckeyemail.osu.edu::12c2ab67-3a98-4eca-988a-2cf52da04c69" providerId="AD" clId="Web-{8B1C0C09-526C-97B8-4AE3-CAB7928BA7AB}" dt="2025-03-04T10:15:24.977" v="556"/>
        <pc:sldMkLst>
          <pc:docMk/>
          <pc:sldMk cId="2361910913" sldId="395"/>
        </pc:sldMkLst>
        <pc:spChg chg="add mod">
          <ac:chgData name="Cronin, Dylan" userId="S::cronin.87@buckeyemail.osu.edu::12c2ab67-3a98-4eca-988a-2cf52da04c69" providerId="AD" clId="Web-{8B1C0C09-526C-97B8-4AE3-CAB7928BA7AB}" dt="2025-03-04T05:46:41.328" v="85" actId="14100"/>
          <ac:spMkLst>
            <pc:docMk/>
            <pc:sldMk cId="2361910913" sldId="395"/>
            <ac:spMk id="13" creationId="{AFEF95D2-503C-705F-DFC7-F8ECE41ED370}"/>
          </ac:spMkLst>
        </pc:spChg>
      </pc:sldChg>
      <pc:sldChg chg="add del replId">
        <pc:chgData name="Cronin, Dylan" userId="S::cronin.87@buckeyemail.osu.edu::12c2ab67-3a98-4eca-988a-2cf52da04c69" providerId="AD" clId="Web-{8B1C0C09-526C-97B8-4AE3-CAB7928BA7AB}" dt="2025-03-04T05:46:19.297" v="79"/>
        <pc:sldMkLst>
          <pc:docMk/>
          <pc:sldMk cId="2560232024" sldId="395"/>
        </pc:sldMkLst>
      </pc:sldChg>
      <pc:sldChg chg="addSp modSp new modNotes">
        <pc:chgData name="Cronin, Dylan" userId="S::cronin.87@buckeyemail.osu.edu::12c2ab67-3a98-4eca-988a-2cf52da04c69" providerId="AD" clId="Web-{8B1C0C09-526C-97B8-4AE3-CAB7928BA7AB}" dt="2025-03-04T09:33:36.702" v="299"/>
        <pc:sldMkLst>
          <pc:docMk/>
          <pc:sldMk cId="3088502445" sldId="396"/>
        </pc:sldMkLst>
        <pc:spChg chg="add mod">
          <ac:chgData name="Cronin, Dylan" userId="S::cronin.87@buckeyemail.osu.edu::12c2ab67-3a98-4eca-988a-2cf52da04c69" providerId="AD" clId="Web-{8B1C0C09-526C-97B8-4AE3-CAB7928BA7AB}" dt="2025-03-04T05:50:21.751" v="156" actId="20577"/>
          <ac:spMkLst>
            <pc:docMk/>
            <pc:sldMk cId="3088502445" sldId="396"/>
            <ac:spMk id="4" creationId="{0415B236-FA49-ECE7-77DF-5A5F7DB15A6E}"/>
          </ac:spMkLst>
        </pc:spChg>
        <pc:spChg chg="add mod">
          <ac:chgData name="Cronin, Dylan" userId="S::cronin.87@buckeyemail.osu.edu::12c2ab67-3a98-4eca-988a-2cf52da04c69" providerId="AD" clId="Web-{8B1C0C09-526C-97B8-4AE3-CAB7928BA7AB}" dt="2025-03-04T05:50:36.767" v="161" actId="1076"/>
          <ac:spMkLst>
            <pc:docMk/>
            <pc:sldMk cId="3088502445" sldId="396"/>
            <ac:spMk id="5" creationId="{41A7EC2D-B68D-8292-F14A-125967097BD4}"/>
          </ac:spMkLst>
        </pc:spChg>
        <pc:picChg chg="add mod">
          <ac:chgData name="Cronin, Dylan" userId="S::cronin.87@buckeyemail.osu.edu::12c2ab67-3a98-4eca-988a-2cf52da04c69" providerId="AD" clId="Web-{8B1C0C09-526C-97B8-4AE3-CAB7928BA7AB}" dt="2025-03-04T05:49:48.642" v="154" actId="1076"/>
          <ac:picMkLst>
            <pc:docMk/>
            <pc:sldMk cId="3088502445" sldId="396"/>
            <ac:picMk id="2" creationId="{7536BA1C-8CD4-29D2-A171-43A5E84B2AC0}"/>
          </ac:picMkLst>
        </pc:picChg>
      </pc:sldChg>
      <pc:sldChg chg="addSp delSp modSp new">
        <pc:chgData name="Cronin, Dylan" userId="S::cronin.87@buckeyemail.osu.edu::12c2ab67-3a98-4eca-988a-2cf52da04c69" providerId="AD" clId="Web-{8B1C0C09-526C-97B8-4AE3-CAB7928BA7AB}" dt="2025-03-04T09:33:48.077" v="303"/>
        <pc:sldMkLst>
          <pc:docMk/>
          <pc:sldMk cId="2838453077" sldId="397"/>
        </pc:sldMkLst>
        <pc:spChg chg="add mod">
          <ac:chgData name="Cronin, Dylan" userId="S::cronin.87@buckeyemail.osu.edu::12c2ab67-3a98-4eca-988a-2cf52da04c69" providerId="AD" clId="Web-{8B1C0C09-526C-97B8-4AE3-CAB7928BA7AB}" dt="2025-03-04T06:02:19.352" v="222" actId="1076"/>
          <ac:spMkLst>
            <pc:docMk/>
            <pc:sldMk cId="2838453077" sldId="397"/>
            <ac:spMk id="2" creationId="{C39B1C38-6221-2778-27B2-F46887D0F55A}"/>
          </ac:spMkLst>
        </pc:spChg>
        <pc:spChg chg="add del mod">
          <ac:chgData name="Cronin, Dylan" userId="S::cronin.87@buckeyemail.osu.edu::12c2ab67-3a98-4eca-988a-2cf52da04c69" providerId="AD" clId="Web-{8B1C0C09-526C-97B8-4AE3-CAB7928BA7AB}" dt="2025-03-04T09:33:48.077" v="303"/>
          <ac:spMkLst>
            <pc:docMk/>
            <pc:sldMk cId="2838453077" sldId="397"/>
            <ac:spMk id="3" creationId="{C70951A8-0B6F-6CD9-F495-F2687412B322}"/>
          </ac:spMkLst>
        </pc:spChg>
        <pc:spChg chg="add mod">
          <ac:chgData name="Cronin, Dylan" userId="S::cronin.87@buckeyemail.osu.edu::12c2ab67-3a98-4eca-988a-2cf52da04c69" providerId="AD" clId="Web-{8B1C0C09-526C-97B8-4AE3-CAB7928BA7AB}" dt="2025-03-04T06:00:38.351" v="213" actId="1076"/>
          <ac:spMkLst>
            <pc:docMk/>
            <pc:sldMk cId="2838453077" sldId="397"/>
            <ac:spMk id="4" creationId="{32D9D687-C241-3C22-63AB-4925863A6484}"/>
          </ac:spMkLst>
        </pc:spChg>
        <pc:spChg chg="add mod">
          <ac:chgData name="Cronin, Dylan" userId="S::cronin.87@buckeyemail.osu.edu::12c2ab67-3a98-4eca-988a-2cf52da04c69" providerId="AD" clId="Web-{8B1C0C09-526C-97B8-4AE3-CAB7928BA7AB}" dt="2025-03-04T06:01:26.960" v="219" actId="1076"/>
          <ac:spMkLst>
            <pc:docMk/>
            <pc:sldMk cId="2838453077" sldId="397"/>
            <ac:spMk id="5" creationId="{920F748D-D919-977A-08DF-927E14FBE7B7}"/>
          </ac:spMkLst>
        </pc:spChg>
      </pc:sldChg>
      <pc:sldChg chg="addSp delSp modSp new">
        <pc:chgData name="Cronin, Dylan" userId="S::cronin.87@buckeyemail.osu.edu::12c2ab67-3a98-4eca-988a-2cf52da04c69" providerId="AD" clId="Web-{8B1C0C09-526C-97B8-4AE3-CAB7928BA7AB}" dt="2025-03-04T06:18:35.651" v="291" actId="1076"/>
        <pc:sldMkLst>
          <pc:docMk/>
          <pc:sldMk cId="1897110570" sldId="398"/>
        </pc:sldMkLst>
        <pc:spChg chg="del">
          <ac:chgData name="Cronin, Dylan" userId="S::cronin.87@buckeyemail.osu.edu::12c2ab67-3a98-4eca-988a-2cf52da04c69" providerId="AD" clId="Web-{8B1C0C09-526C-97B8-4AE3-CAB7928BA7AB}" dt="2025-03-04T06:13:04.252" v="249"/>
          <ac:spMkLst>
            <pc:docMk/>
            <pc:sldMk cId="1897110570" sldId="398"/>
            <ac:spMk id="2" creationId="{4FA4EA46-4A7E-E7E1-57B8-E5931CE02EC9}"/>
          </ac:spMkLst>
        </pc:spChg>
        <pc:spChg chg="add del mod">
          <ac:chgData name="Cronin, Dylan" userId="S::cronin.87@buckeyemail.osu.edu::12c2ab67-3a98-4eca-988a-2cf52da04c69" providerId="AD" clId="Web-{8B1C0C09-526C-97B8-4AE3-CAB7928BA7AB}" dt="2025-03-04T06:15:45.582" v="260"/>
          <ac:spMkLst>
            <pc:docMk/>
            <pc:sldMk cId="1897110570" sldId="398"/>
            <ac:spMk id="4" creationId="{04B7F346-C410-ED2F-9FA1-6613115AE985}"/>
          </ac:spMkLst>
        </pc:spChg>
        <pc:spChg chg="add del">
          <ac:chgData name="Cronin, Dylan" userId="S::cronin.87@buckeyemail.osu.edu::12c2ab67-3a98-4eca-988a-2cf52da04c69" providerId="AD" clId="Web-{8B1C0C09-526C-97B8-4AE3-CAB7928BA7AB}" dt="2025-03-04T06:14:01.472" v="254"/>
          <ac:spMkLst>
            <pc:docMk/>
            <pc:sldMk cId="1897110570" sldId="398"/>
            <ac:spMk id="5" creationId="{3D88FDDC-6931-6267-5B50-724548E1535F}"/>
          </ac:spMkLst>
        </pc:spChg>
        <pc:spChg chg="add mod">
          <ac:chgData name="Cronin, Dylan" userId="S::cronin.87@buckeyemail.osu.edu::12c2ab67-3a98-4eca-988a-2cf52da04c69" providerId="AD" clId="Web-{8B1C0C09-526C-97B8-4AE3-CAB7928BA7AB}" dt="2025-03-04T06:17:46.962" v="290" actId="20577"/>
          <ac:spMkLst>
            <pc:docMk/>
            <pc:sldMk cId="1897110570" sldId="398"/>
            <ac:spMk id="7" creationId="{FBD741C2-99F6-4142-90AB-F45ED56F90D4}"/>
          </ac:spMkLst>
        </pc:spChg>
        <pc:spChg chg="add mod">
          <ac:chgData name="Cronin, Dylan" userId="S::cronin.87@buckeyemail.osu.edu::12c2ab67-3a98-4eca-988a-2cf52da04c69" providerId="AD" clId="Web-{8B1C0C09-526C-97B8-4AE3-CAB7928BA7AB}" dt="2025-03-04T06:17:25.739" v="286" actId="1076"/>
          <ac:spMkLst>
            <pc:docMk/>
            <pc:sldMk cId="1897110570" sldId="398"/>
            <ac:spMk id="8" creationId="{553C9F54-7CC3-DBE3-7FF8-03720FA4F202}"/>
          </ac:spMkLst>
        </pc:spChg>
        <pc:picChg chg="add mod">
          <ac:chgData name="Cronin, Dylan" userId="S::cronin.87@buckeyemail.osu.edu::12c2ab67-3a98-4eca-988a-2cf52da04c69" providerId="AD" clId="Web-{8B1C0C09-526C-97B8-4AE3-CAB7928BA7AB}" dt="2025-03-04T06:18:35.651" v="291" actId="1076"/>
          <ac:picMkLst>
            <pc:docMk/>
            <pc:sldMk cId="1897110570" sldId="398"/>
            <ac:picMk id="3" creationId="{7C32D2D3-6A7F-60C9-CEFF-ECF2269D35E8}"/>
          </ac:picMkLst>
        </pc:picChg>
      </pc:sldChg>
      <pc:sldChg chg="addSp delSp modSp new mod setBg">
        <pc:chgData name="Cronin, Dylan" userId="S::cronin.87@buckeyemail.osu.edu::12c2ab67-3a98-4eca-988a-2cf52da04c69" providerId="AD" clId="Web-{8B1C0C09-526C-97B8-4AE3-CAB7928BA7AB}" dt="2025-03-04T10:30:52.990" v="615" actId="20577"/>
        <pc:sldMkLst>
          <pc:docMk/>
          <pc:sldMk cId="145138563" sldId="399"/>
        </pc:sldMkLst>
        <pc:spChg chg="mod">
          <ac:chgData name="Cronin, Dylan" userId="S::cronin.87@buckeyemail.osu.edu::12c2ab67-3a98-4eca-988a-2cf52da04c69" providerId="AD" clId="Web-{8B1C0C09-526C-97B8-4AE3-CAB7928BA7AB}" dt="2025-03-04T10:17:47.400" v="567"/>
          <ac:spMkLst>
            <pc:docMk/>
            <pc:sldMk cId="145138563" sldId="399"/>
            <ac:spMk id="2" creationId="{1DD6F1AB-313C-52D7-A33A-A656A6CD676E}"/>
          </ac:spMkLst>
        </pc:spChg>
        <pc:spChg chg="del">
          <ac:chgData name="Cronin, Dylan" userId="S::cronin.87@buckeyemail.osu.edu::12c2ab67-3a98-4eca-988a-2cf52da04c69" providerId="AD" clId="Web-{8B1C0C09-526C-97B8-4AE3-CAB7928BA7AB}" dt="2025-03-04T10:17:27.790" v="564"/>
          <ac:spMkLst>
            <pc:docMk/>
            <pc:sldMk cId="145138563" sldId="399"/>
            <ac:spMk id="3" creationId="{86E5030F-12AD-B72E-4378-4AB921F3CBE7}"/>
          </ac:spMkLst>
        </pc:spChg>
        <pc:spChg chg="add mod">
          <ac:chgData name="Cronin, Dylan" userId="S::cronin.87@buckeyemail.osu.edu::12c2ab67-3a98-4eca-988a-2cf52da04c69" providerId="AD" clId="Web-{8B1C0C09-526C-97B8-4AE3-CAB7928BA7AB}" dt="2025-03-04T10:30:52.990" v="615" actId="20577"/>
          <ac:spMkLst>
            <pc:docMk/>
            <pc:sldMk cId="145138563" sldId="399"/>
            <ac:spMk id="5" creationId="{20BA071A-3899-6BF8-1479-86421BE679D0}"/>
          </ac:spMkLst>
        </pc:spChg>
        <pc:spChg chg="add del">
          <ac:chgData name="Cronin, Dylan" userId="S::cronin.87@buckeyemail.osu.edu::12c2ab67-3a98-4eca-988a-2cf52da04c69" providerId="AD" clId="Web-{8B1C0C09-526C-97B8-4AE3-CAB7928BA7AB}" dt="2025-03-04T10:17:47.400" v="566"/>
          <ac:spMkLst>
            <pc:docMk/>
            <pc:sldMk cId="145138563" sldId="399"/>
            <ac:spMk id="7" creationId="{3677BAFB-3BD3-41BB-9107-FAE224AE21C4}"/>
          </ac:spMkLst>
        </pc:spChg>
        <pc:spChg chg="add del">
          <ac:chgData name="Cronin, Dylan" userId="S::cronin.87@buckeyemail.osu.edu::12c2ab67-3a98-4eca-988a-2cf52da04c69" providerId="AD" clId="Web-{8B1C0C09-526C-97B8-4AE3-CAB7928BA7AB}" dt="2025-03-04T10:17:47.400" v="566"/>
          <ac:spMkLst>
            <pc:docMk/>
            <pc:sldMk cId="145138563" sldId="399"/>
            <ac:spMk id="9" creationId="{E6823A9B-C188-42D4-847C-3AD928DB145C}"/>
          </ac:spMkLst>
        </pc:spChg>
        <pc:spChg chg="add del">
          <ac:chgData name="Cronin, Dylan" userId="S::cronin.87@buckeyemail.osu.edu::12c2ab67-3a98-4eca-988a-2cf52da04c69" providerId="AD" clId="Web-{8B1C0C09-526C-97B8-4AE3-CAB7928BA7AB}" dt="2025-03-04T10:17:47.400" v="566"/>
          <ac:spMkLst>
            <pc:docMk/>
            <pc:sldMk cId="145138563" sldId="399"/>
            <ac:spMk id="11" creationId="{34B557F3-1A0C-4749-A6DB-EAC082DF390B}"/>
          </ac:spMkLst>
        </pc:spChg>
        <pc:spChg chg="add del">
          <ac:chgData name="Cronin, Dylan" userId="S::cronin.87@buckeyemail.osu.edu::12c2ab67-3a98-4eca-988a-2cf52da04c69" providerId="AD" clId="Web-{8B1C0C09-526C-97B8-4AE3-CAB7928BA7AB}" dt="2025-03-04T10:17:47.400" v="566"/>
          <ac:spMkLst>
            <pc:docMk/>
            <pc:sldMk cId="145138563" sldId="399"/>
            <ac:spMk id="13" creationId="{55D55AA6-3751-494F-868A-DCEDC5CE82BF}"/>
          </ac:spMkLst>
        </pc:spChg>
        <pc:spChg chg="add del">
          <ac:chgData name="Cronin, Dylan" userId="S::cronin.87@buckeyemail.osu.edu::12c2ab67-3a98-4eca-988a-2cf52da04c69" providerId="AD" clId="Web-{8B1C0C09-526C-97B8-4AE3-CAB7928BA7AB}" dt="2025-03-04T10:17:47.400" v="566"/>
          <ac:spMkLst>
            <pc:docMk/>
            <pc:sldMk cId="145138563" sldId="399"/>
            <ac:spMk id="15" creationId="{4D4C00DC-4DC6-4CD2-9E31-F17E6CEBC5A6}"/>
          </ac:spMkLst>
        </pc:spChg>
        <pc:spChg chg="add del">
          <ac:chgData name="Cronin, Dylan" userId="S::cronin.87@buckeyemail.osu.edu::12c2ab67-3a98-4eca-988a-2cf52da04c69" providerId="AD" clId="Web-{8B1C0C09-526C-97B8-4AE3-CAB7928BA7AB}" dt="2025-03-04T10:17:47.400" v="566"/>
          <ac:spMkLst>
            <pc:docMk/>
            <pc:sldMk cId="145138563" sldId="399"/>
            <ac:spMk id="17" creationId="{D82AB1B2-7970-42CF-8BF5-567C69E9FFFB}"/>
          </ac:spMkLst>
        </pc:spChg>
        <pc:spChg chg="add del">
          <ac:chgData name="Cronin, Dylan" userId="S::cronin.87@buckeyemail.osu.edu::12c2ab67-3a98-4eca-988a-2cf52da04c69" providerId="AD" clId="Web-{8B1C0C09-526C-97B8-4AE3-CAB7928BA7AB}" dt="2025-03-04T10:17:47.400" v="566"/>
          <ac:spMkLst>
            <pc:docMk/>
            <pc:sldMk cId="145138563" sldId="399"/>
            <ac:spMk id="23" creationId="{C10FB9CA-E7FA-462C-B537-F1224ED1ACF4}"/>
          </ac:spMkLst>
        </pc:spChg>
        <pc:spChg chg="add del">
          <ac:chgData name="Cronin, Dylan" userId="S::cronin.87@buckeyemail.osu.edu::12c2ab67-3a98-4eca-988a-2cf52da04c69" providerId="AD" clId="Web-{8B1C0C09-526C-97B8-4AE3-CAB7928BA7AB}" dt="2025-03-04T10:17:47.400" v="566"/>
          <ac:spMkLst>
            <pc:docMk/>
            <pc:sldMk cId="145138563" sldId="399"/>
            <ac:spMk id="25" creationId="{D8469AE7-A75B-4F37-850B-EF5974ABED2C}"/>
          </ac:spMkLst>
        </pc:spChg>
        <pc:spChg chg="add">
          <ac:chgData name="Cronin, Dylan" userId="S::cronin.87@buckeyemail.osu.edu::12c2ab67-3a98-4eca-988a-2cf52da04c69" providerId="AD" clId="Web-{8B1C0C09-526C-97B8-4AE3-CAB7928BA7AB}" dt="2025-03-04T10:17:47.400" v="567"/>
          <ac:spMkLst>
            <pc:docMk/>
            <pc:sldMk cId="145138563" sldId="399"/>
            <ac:spMk id="198" creationId="{FFD48BC7-DC40-47DE-87EE-9F4B6ECB9ABB}"/>
          </ac:spMkLst>
        </pc:spChg>
        <pc:spChg chg="add">
          <ac:chgData name="Cronin, Dylan" userId="S::cronin.87@buckeyemail.osu.edu::12c2ab67-3a98-4eca-988a-2cf52da04c69" providerId="AD" clId="Web-{8B1C0C09-526C-97B8-4AE3-CAB7928BA7AB}" dt="2025-03-04T10:17:47.400" v="567"/>
          <ac:spMkLst>
            <pc:docMk/>
            <pc:sldMk cId="145138563" sldId="399"/>
            <ac:spMk id="199" creationId="{E502BBC7-2C76-46F3-BC24-5985BC13DB88}"/>
          </ac:spMkLst>
        </pc:spChg>
        <pc:spChg chg="add">
          <ac:chgData name="Cronin, Dylan" userId="S::cronin.87@buckeyemail.osu.edu::12c2ab67-3a98-4eca-988a-2cf52da04c69" providerId="AD" clId="Web-{8B1C0C09-526C-97B8-4AE3-CAB7928BA7AB}" dt="2025-03-04T10:17:47.400" v="567"/>
          <ac:spMkLst>
            <pc:docMk/>
            <pc:sldMk cId="145138563" sldId="399"/>
            <ac:spMk id="200" creationId="{C7F28D52-2A5F-4D23-81AE-7CB8B591C7AF}"/>
          </ac:spMkLst>
        </pc:spChg>
        <pc:spChg chg="add">
          <ac:chgData name="Cronin, Dylan" userId="S::cronin.87@buckeyemail.osu.edu::12c2ab67-3a98-4eca-988a-2cf52da04c69" providerId="AD" clId="Web-{8B1C0C09-526C-97B8-4AE3-CAB7928BA7AB}" dt="2025-03-04T10:17:47.400" v="567"/>
          <ac:spMkLst>
            <pc:docMk/>
            <pc:sldMk cId="145138563" sldId="399"/>
            <ac:spMk id="201" creationId="{3629484E-3792-4B3D-89AD-7C8A1ED0E0D4}"/>
          </ac:spMkLst>
        </pc:spChg>
        <pc:grpChg chg="add del">
          <ac:chgData name="Cronin, Dylan" userId="S::cronin.87@buckeyemail.osu.edu::12c2ab67-3a98-4eca-988a-2cf52da04c69" providerId="AD" clId="Web-{8B1C0C09-526C-97B8-4AE3-CAB7928BA7AB}" dt="2025-03-04T10:17:47.400" v="566"/>
          <ac:grpSpMkLst>
            <pc:docMk/>
            <pc:sldMk cId="145138563" sldId="399"/>
            <ac:grpSpMk id="27" creationId="{63301095-70B2-49AA-8DA9-A35629AD621C}"/>
          </ac:grpSpMkLst>
        </pc:grpChg>
      </pc:sldChg>
      <pc:sldChg chg="add del">
        <pc:chgData name="Cronin, Dylan" userId="S::cronin.87@buckeyemail.osu.edu::12c2ab67-3a98-4eca-988a-2cf52da04c69" providerId="AD" clId="Web-{8B1C0C09-526C-97B8-4AE3-CAB7928BA7AB}" dt="2025-03-04T09:34:04.046" v="305"/>
        <pc:sldMkLst>
          <pc:docMk/>
          <pc:sldMk cId="3650560305" sldId="399"/>
        </pc:sldMkLst>
      </pc:sldChg>
      <pc:sldMasterChg chg="addSldLayout">
        <pc:chgData name="Cronin, Dylan" userId="S::cronin.87@buckeyemail.osu.edu::12c2ab67-3a98-4eca-988a-2cf52da04c69" providerId="AD" clId="Web-{8B1C0C09-526C-97B8-4AE3-CAB7928BA7AB}" dt="2025-03-04T08:39:18.295" v="297"/>
        <pc:sldMasterMkLst>
          <pc:docMk/>
          <pc:sldMasterMk cId="2460954070" sldId="2147483660"/>
        </pc:sldMasterMkLst>
        <pc:sldLayoutChg chg="add">
          <pc:chgData name="Cronin, Dylan" userId="S::cronin.87@buckeyemail.osu.edu::12c2ab67-3a98-4eca-988a-2cf52da04c69" providerId="AD" clId="Web-{8B1C0C09-526C-97B8-4AE3-CAB7928BA7AB}" dt="2025-03-04T08:39:18.295" v="297"/>
          <pc:sldLayoutMkLst>
            <pc:docMk/>
            <pc:sldMasterMk cId="2460954070" sldId="2147483660"/>
            <pc:sldLayoutMk cId="2463762446" sldId="2147483674"/>
          </pc:sldLayoutMkLst>
        </pc:sldLayoutChg>
      </pc:sldMasterChg>
    </pc:docChg>
  </pc:docChgLst>
  <pc:docChgLst>
    <pc:chgData name="Cronin, Dylan" userId="S::cronin.87@buckeyemail.osu.edu::12c2ab67-3a98-4eca-988a-2cf52da04c69" providerId="AD" clId="Web-{9A8FED61-9B5B-4305-241C-549C962E7554}"/>
    <pc:docChg chg="addSld delSld modSld sldOrd">
      <pc:chgData name="Cronin, Dylan" userId="S::cronin.87@buckeyemail.osu.edu::12c2ab67-3a98-4eca-988a-2cf52da04c69" providerId="AD" clId="Web-{9A8FED61-9B5B-4305-241C-549C962E7554}" dt="2025-03-03T18:04:22.056" v="223" actId="20577"/>
      <pc:docMkLst>
        <pc:docMk/>
      </pc:docMkLst>
      <pc:sldChg chg="addSp">
        <pc:chgData name="Cronin, Dylan" userId="S::cronin.87@buckeyemail.osu.edu::12c2ab67-3a98-4eca-988a-2cf52da04c69" providerId="AD" clId="Web-{9A8FED61-9B5B-4305-241C-549C962E7554}" dt="2025-03-03T17:07:55.809" v="23"/>
        <pc:sldMkLst>
          <pc:docMk/>
          <pc:sldMk cId="2909086523" sldId="283"/>
        </pc:sldMkLst>
        <pc:spChg chg="add">
          <ac:chgData name="Cronin, Dylan" userId="S::cronin.87@buckeyemail.osu.edu::12c2ab67-3a98-4eca-988a-2cf52da04c69" providerId="AD" clId="Web-{9A8FED61-9B5B-4305-241C-549C962E7554}" dt="2025-03-03T17:07:55.809" v="23"/>
          <ac:spMkLst>
            <pc:docMk/>
            <pc:sldMk cId="2909086523" sldId="283"/>
            <ac:spMk id="11" creationId="{272940B7-549A-7F42-4253-679529D9790A}"/>
          </ac:spMkLst>
        </pc:spChg>
      </pc:sldChg>
      <pc:sldChg chg="addSp modSp">
        <pc:chgData name="Cronin, Dylan" userId="S::cronin.87@buckeyemail.osu.edu::12c2ab67-3a98-4eca-988a-2cf52da04c69" providerId="AD" clId="Web-{9A8FED61-9B5B-4305-241C-549C962E7554}" dt="2025-03-03T17:07:22.573" v="22" actId="20577"/>
        <pc:sldMkLst>
          <pc:docMk/>
          <pc:sldMk cId="2476626800" sldId="284"/>
        </pc:sldMkLst>
        <pc:spChg chg="add mod">
          <ac:chgData name="Cronin, Dylan" userId="S::cronin.87@buckeyemail.osu.edu::12c2ab67-3a98-4eca-988a-2cf52da04c69" providerId="AD" clId="Web-{9A8FED61-9B5B-4305-241C-549C962E7554}" dt="2025-03-03T17:07:22.573" v="22" actId="20577"/>
          <ac:spMkLst>
            <pc:docMk/>
            <pc:sldMk cId="2476626800" sldId="284"/>
            <ac:spMk id="5" creationId="{FBF499AF-6FC8-51C3-9725-C8A845EE1C74}"/>
          </ac:spMkLst>
        </pc:spChg>
      </pc:sldChg>
      <pc:sldChg chg="modSp">
        <pc:chgData name="Cronin, Dylan" userId="S::cronin.87@buckeyemail.osu.edu::12c2ab67-3a98-4eca-988a-2cf52da04c69" providerId="AD" clId="Web-{9A8FED61-9B5B-4305-241C-549C962E7554}" dt="2025-03-03T17:14:30.262" v="30" actId="20577"/>
        <pc:sldMkLst>
          <pc:docMk/>
          <pc:sldMk cId="3000777797" sldId="285"/>
        </pc:sldMkLst>
        <pc:spChg chg="mod">
          <ac:chgData name="Cronin, Dylan" userId="S::cronin.87@buckeyemail.osu.edu::12c2ab67-3a98-4eca-988a-2cf52da04c69" providerId="AD" clId="Web-{9A8FED61-9B5B-4305-241C-549C962E7554}" dt="2025-03-03T17:14:30.262" v="30" actId="20577"/>
          <ac:spMkLst>
            <pc:docMk/>
            <pc:sldMk cId="3000777797" sldId="285"/>
            <ac:spMk id="3" creationId="{00000000-0000-0000-0000-000000000000}"/>
          </ac:spMkLst>
        </pc:spChg>
      </pc:sldChg>
      <pc:sldChg chg="addSp modSp">
        <pc:chgData name="Cronin, Dylan" userId="S::cronin.87@buckeyemail.osu.edu::12c2ab67-3a98-4eca-988a-2cf52da04c69" providerId="AD" clId="Web-{9A8FED61-9B5B-4305-241C-549C962E7554}" dt="2025-03-03T17:07:57.465" v="24"/>
        <pc:sldMkLst>
          <pc:docMk/>
          <pc:sldMk cId="960091788" sldId="286"/>
        </pc:sldMkLst>
        <pc:spChg chg="mod">
          <ac:chgData name="Cronin, Dylan" userId="S::cronin.87@buckeyemail.osu.edu::12c2ab67-3a98-4eca-988a-2cf52da04c69" providerId="AD" clId="Web-{9A8FED61-9B5B-4305-241C-549C962E7554}" dt="2025-03-03T17:05:09.567" v="1" actId="20577"/>
          <ac:spMkLst>
            <pc:docMk/>
            <pc:sldMk cId="960091788" sldId="286"/>
            <ac:spMk id="9" creationId="{467F87DD-DB91-3684-D6EC-140028370529}"/>
          </ac:spMkLst>
        </pc:spChg>
        <pc:spChg chg="mod">
          <ac:chgData name="Cronin, Dylan" userId="S::cronin.87@buckeyemail.osu.edu::12c2ab67-3a98-4eca-988a-2cf52da04c69" providerId="AD" clId="Web-{9A8FED61-9B5B-4305-241C-549C962E7554}" dt="2025-03-03T17:05:16.380" v="3" actId="20577"/>
          <ac:spMkLst>
            <pc:docMk/>
            <pc:sldMk cId="960091788" sldId="286"/>
            <ac:spMk id="12" creationId="{D32E9044-A487-45A1-E0E8-7CCDB051F709}"/>
          </ac:spMkLst>
        </pc:spChg>
        <pc:spChg chg="add">
          <ac:chgData name="Cronin, Dylan" userId="S::cronin.87@buckeyemail.osu.edu::12c2ab67-3a98-4eca-988a-2cf52da04c69" providerId="AD" clId="Web-{9A8FED61-9B5B-4305-241C-549C962E7554}" dt="2025-03-03T17:07:57.465" v="24"/>
          <ac:spMkLst>
            <pc:docMk/>
            <pc:sldMk cId="960091788" sldId="286"/>
            <ac:spMk id="13" creationId="{7BDBE06E-F4E9-CD1F-E72F-5C75CFBCF3A1}"/>
          </ac:spMkLst>
        </pc:spChg>
      </pc:sldChg>
      <pc:sldChg chg="del">
        <pc:chgData name="Cronin, Dylan" userId="S::cronin.87@buckeyemail.osu.edu::12c2ab67-3a98-4eca-988a-2cf52da04c69" providerId="AD" clId="Web-{9A8FED61-9B5B-4305-241C-549C962E7554}" dt="2025-03-03T17:42:15.924" v="159"/>
        <pc:sldMkLst>
          <pc:docMk/>
          <pc:sldMk cId="1355192219" sldId="315"/>
        </pc:sldMkLst>
      </pc:sldChg>
      <pc:sldChg chg="addSp">
        <pc:chgData name="Cronin, Dylan" userId="S::cronin.87@buckeyemail.osu.edu::12c2ab67-3a98-4eca-988a-2cf52da04c69" providerId="AD" clId="Web-{9A8FED61-9B5B-4305-241C-549C962E7554}" dt="2025-03-03T17:08:00.027" v="25"/>
        <pc:sldMkLst>
          <pc:docMk/>
          <pc:sldMk cId="2667824237" sldId="316"/>
        </pc:sldMkLst>
        <pc:spChg chg="add">
          <ac:chgData name="Cronin, Dylan" userId="S::cronin.87@buckeyemail.osu.edu::12c2ab67-3a98-4eca-988a-2cf52da04c69" providerId="AD" clId="Web-{9A8FED61-9B5B-4305-241C-549C962E7554}" dt="2025-03-03T17:08:00.027" v="25"/>
          <ac:spMkLst>
            <pc:docMk/>
            <pc:sldMk cId="2667824237" sldId="316"/>
            <ac:spMk id="7" creationId="{E579C8B4-E8DB-A056-4305-6F02B45F0CF3}"/>
          </ac:spMkLst>
        </pc:spChg>
      </pc:sldChg>
      <pc:sldChg chg="addSp delSp modSp">
        <pc:chgData name="Cronin, Dylan" userId="S::cronin.87@buckeyemail.osu.edu::12c2ab67-3a98-4eca-988a-2cf52da04c69" providerId="AD" clId="Web-{9A8FED61-9B5B-4305-241C-549C962E7554}" dt="2025-03-03T18:04:15.290" v="221" actId="20577"/>
        <pc:sldMkLst>
          <pc:docMk/>
          <pc:sldMk cId="2040958481" sldId="317"/>
        </pc:sldMkLst>
        <pc:spChg chg="mod">
          <ac:chgData name="Cronin, Dylan" userId="S::cronin.87@buckeyemail.osu.edu::12c2ab67-3a98-4eca-988a-2cf52da04c69" providerId="AD" clId="Web-{9A8FED61-9B5B-4305-241C-549C962E7554}" dt="2025-03-03T18:04:15.290" v="221" actId="20577"/>
          <ac:spMkLst>
            <pc:docMk/>
            <pc:sldMk cId="2040958481" sldId="317"/>
            <ac:spMk id="2" creationId="{C050C653-177A-9E25-09AC-2A3AF32CF18F}"/>
          </ac:spMkLst>
        </pc:spChg>
        <pc:spChg chg="del">
          <ac:chgData name="Cronin, Dylan" userId="S::cronin.87@buckeyemail.osu.edu::12c2ab67-3a98-4eca-988a-2cf52da04c69" providerId="AD" clId="Web-{9A8FED61-9B5B-4305-241C-549C962E7554}" dt="2025-03-03T18:04:02.180" v="219"/>
          <ac:spMkLst>
            <pc:docMk/>
            <pc:sldMk cId="2040958481" sldId="317"/>
            <ac:spMk id="4" creationId="{C99E0511-6EC5-9F8C-357B-2FE25AB3A2AC}"/>
          </ac:spMkLst>
        </pc:spChg>
        <pc:spChg chg="add">
          <ac:chgData name="Cronin, Dylan" userId="S::cronin.87@buckeyemail.osu.edu::12c2ab67-3a98-4eca-988a-2cf52da04c69" providerId="AD" clId="Web-{9A8FED61-9B5B-4305-241C-549C962E7554}" dt="2025-03-03T18:04:02.539" v="220"/>
          <ac:spMkLst>
            <pc:docMk/>
            <pc:sldMk cId="2040958481" sldId="317"/>
            <ac:spMk id="5" creationId="{D2210CB9-BF1F-E4E1-F099-282F5C7BF9A2}"/>
          </ac:spMkLst>
        </pc:spChg>
      </pc:sldChg>
      <pc:sldChg chg="modSp">
        <pc:chgData name="Cronin, Dylan" userId="S::cronin.87@buckeyemail.osu.edu::12c2ab67-3a98-4eca-988a-2cf52da04c69" providerId="AD" clId="Web-{9A8FED61-9B5B-4305-241C-549C962E7554}" dt="2025-03-03T17:42:49.628" v="171" actId="20577"/>
        <pc:sldMkLst>
          <pc:docMk/>
          <pc:sldMk cId="3726311474" sldId="318"/>
        </pc:sldMkLst>
        <pc:spChg chg="mod">
          <ac:chgData name="Cronin, Dylan" userId="S::cronin.87@buckeyemail.osu.edu::12c2ab67-3a98-4eca-988a-2cf52da04c69" providerId="AD" clId="Web-{9A8FED61-9B5B-4305-241C-549C962E7554}" dt="2025-03-03T17:42:49.628" v="171" actId="20577"/>
          <ac:spMkLst>
            <pc:docMk/>
            <pc:sldMk cId="3726311474" sldId="318"/>
            <ac:spMk id="3" creationId="{87F37BA8-F916-4202-A156-68956AE63695}"/>
          </ac:spMkLst>
        </pc:spChg>
      </pc:sldChg>
      <pc:sldChg chg="modSp">
        <pc:chgData name="Cronin, Dylan" userId="S::cronin.87@buckeyemail.osu.edu::12c2ab67-3a98-4eca-988a-2cf52da04c69" providerId="AD" clId="Web-{9A8FED61-9B5B-4305-241C-549C962E7554}" dt="2025-03-03T17:50:04.662" v="194" actId="14100"/>
        <pc:sldMkLst>
          <pc:docMk/>
          <pc:sldMk cId="2692874672" sldId="321"/>
        </pc:sldMkLst>
        <pc:spChg chg="mod">
          <ac:chgData name="Cronin, Dylan" userId="S::cronin.87@buckeyemail.osu.edu::12c2ab67-3a98-4eca-988a-2cf52da04c69" providerId="AD" clId="Web-{9A8FED61-9B5B-4305-241C-549C962E7554}" dt="2025-03-03T17:50:04.662" v="194" actId="14100"/>
          <ac:spMkLst>
            <pc:docMk/>
            <pc:sldMk cId="2692874672" sldId="321"/>
            <ac:spMk id="7" creationId="{17D54345-402B-7E88-D672-761F469CB747}"/>
          </ac:spMkLst>
        </pc:spChg>
      </pc:sldChg>
      <pc:sldChg chg="ord modNotes">
        <pc:chgData name="Cronin, Dylan" userId="S::cronin.87@buckeyemail.osu.edu::12c2ab67-3a98-4eca-988a-2cf52da04c69" providerId="AD" clId="Web-{9A8FED61-9B5B-4305-241C-549C962E7554}" dt="2025-03-03T17:56:36.459" v="196"/>
        <pc:sldMkLst>
          <pc:docMk/>
          <pc:sldMk cId="849506144" sldId="325"/>
        </pc:sldMkLst>
      </pc:sldChg>
      <pc:sldChg chg="addSp delSp modSp add ord replId">
        <pc:chgData name="Cronin, Dylan" userId="S::cronin.87@buckeyemail.osu.edu::12c2ab67-3a98-4eca-988a-2cf52da04c69" providerId="AD" clId="Web-{9A8FED61-9B5B-4305-241C-549C962E7554}" dt="2025-03-03T17:34:36.405" v="156" actId="20577"/>
        <pc:sldMkLst>
          <pc:docMk/>
          <pc:sldMk cId="3746474783" sldId="327"/>
        </pc:sldMkLst>
        <pc:spChg chg="del mod">
          <ac:chgData name="Cronin, Dylan" userId="S::cronin.87@buckeyemail.osu.edu::12c2ab67-3a98-4eca-988a-2cf52da04c69" providerId="AD" clId="Web-{9A8FED61-9B5B-4305-241C-549C962E7554}" dt="2025-03-03T17:23:47.644" v="111"/>
          <ac:spMkLst>
            <pc:docMk/>
            <pc:sldMk cId="3746474783" sldId="327"/>
            <ac:spMk id="2" creationId="{F1A8FD73-AE6E-2E66-F245-5EF38E124A20}"/>
          </ac:spMkLst>
        </pc:spChg>
        <pc:spChg chg="mod">
          <ac:chgData name="Cronin, Dylan" userId="S::cronin.87@buckeyemail.osu.edu::12c2ab67-3a98-4eca-988a-2cf52da04c69" providerId="AD" clId="Web-{9A8FED61-9B5B-4305-241C-549C962E7554}" dt="2025-03-03T17:34:36.405" v="156" actId="20577"/>
          <ac:spMkLst>
            <pc:docMk/>
            <pc:sldMk cId="3746474783" sldId="327"/>
            <ac:spMk id="3" creationId="{C2ED5A5E-42A0-DB30-C2EA-C20FFA54A86C}"/>
          </ac:spMkLst>
        </pc:spChg>
        <pc:spChg chg="add mod">
          <ac:chgData name="Cronin, Dylan" userId="S::cronin.87@buckeyemail.osu.edu::12c2ab67-3a98-4eca-988a-2cf52da04c69" providerId="AD" clId="Web-{9A8FED61-9B5B-4305-241C-549C962E7554}" dt="2025-03-03T17:16:58.862" v="36" actId="14100"/>
          <ac:spMkLst>
            <pc:docMk/>
            <pc:sldMk cId="3746474783" sldId="327"/>
            <ac:spMk id="7" creationId="{07E352BE-9A9C-E973-1278-6BE66E475148}"/>
          </ac:spMkLst>
        </pc:spChg>
        <pc:picChg chg="add mod">
          <ac:chgData name="Cronin, Dylan" userId="S::cronin.87@buckeyemail.osu.edu::12c2ab67-3a98-4eca-988a-2cf52da04c69" providerId="AD" clId="Web-{9A8FED61-9B5B-4305-241C-549C962E7554}" dt="2025-03-03T17:18:58.117" v="47" actId="1076"/>
          <ac:picMkLst>
            <pc:docMk/>
            <pc:sldMk cId="3746474783" sldId="327"/>
            <ac:picMk id="8" creationId="{F93974D4-4F27-96D8-D947-DC7296D56175}"/>
          </ac:picMkLst>
        </pc:picChg>
        <pc:picChg chg="add mod">
          <ac:chgData name="Cronin, Dylan" userId="S::cronin.87@buckeyemail.osu.edu::12c2ab67-3a98-4eca-988a-2cf52da04c69" providerId="AD" clId="Web-{9A8FED61-9B5B-4305-241C-549C962E7554}" dt="2025-03-03T17:20:26.605" v="56" actId="1076"/>
          <ac:picMkLst>
            <pc:docMk/>
            <pc:sldMk cId="3746474783" sldId="327"/>
            <ac:picMk id="9" creationId="{6A776006-20AB-5F0E-6D60-1053EB92CBA2}"/>
          </ac:picMkLst>
        </pc:picChg>
      </pc:sldChg>
      <pc:sldChg chg="addSp add replId">
        <pc:chgData name="Cronin, Dylan" userId="S::cronin.87@buckeyemail.osu.edu::12c2ab67-3a98-4eca-988a-2cf52da04c69" providerId="AD" clId="Web-{9A8FED61-9B5B-4305-241C-549C962E7554}" dt="2025-03-03T17:23:10.190" v="109"/>
        <pc:sldMkLst>
          <pc:docMk/>
          <pc:sldMk cId="4025566118" sldId="328"/>
        </pc:sldMkLst>
        <pc:spChg chg="add">
          <ac:chgData name="Cronin, Dylan" userId="S::cronin.87@buckeyemail.osu.edu::12c2ab67-3a98-4eca-988a-2cf52da04c69" providerId="AD" clId="Web-{9A8FED61-9B5B-4305-241C-549C962E7554}" dt="2025-03-03T17:23:10.190" v="109"/>
          <ac:spMkLst>
            <pc:docMk/>
            <pc:sldMk cId="4025566118" sldId="328"/>
            <ac:spMk id="7" creationId="{1F8D6D55-E0E9-12C7-44AE-956512E475A9}"/>
          </ac:spMkLst>
        </pc:spChg>
      </pc:sldChg>
      <pc:sldChg chg="addSp delSp modSp add addAnim delAnim">
        <pc:chgData name="Cronin, Dylan" userId="S::cronin.87@buckeyemail.osu.edu::12c2ab67-3a98-4eca-988a-2cf52da04c69" providerId="AD" clId="Web-{9A8FED61-9B5B-4305-241C-549C962E7554}" dt="2025-03-03T18:04:22.056" v="223" actId="20577"/>
        <pc:sldMkLst>
          <pc:docMk/>
          <pc:sldMk cId="1558265542" sldId="329"/>
        </pc:sldMkLst>
        <pc:spChg chg="del topLvl">
          <ac:chgData name="Cronin, Dylan" userId="S::cronin.87@buckeyemail.osu.edu::12c2ab67-3a98-4eca-988a-2cf52da04c69" providerId="AD" clId="Web-{9A8FED61-9B5B-4305-241C-549C962E7554}" dt="2025-03-03T17:28:02.248" v="137"/>
          <ac:spMkLst>
            <pc:docMk/>
            <pc:sldMk cId="1558265542" sldId="329"/>
            <ac:spMk id="2" creationId="{CF89E7E3-E4FD-475C-9D81-A6DE48D37713}"/>
          </ac:spMkLst>
        </pc:spChg>
        <pc:spChg chg="mod">
          <ac:chgData name="Cronin, Dylan" userId="S::cronin.87@buckeyemail.osu.edu::12c2ab67-3a98-4eca-988a-2cf52da04c69" providerId="AD" clId="Web-{9A8FED61-9B5B-4305-241C-549C962E7554}" dt="2025-03-03T18:03:36.335" v="217" actId="1076"/>
          <ac:spMkLst>
            <pc:docMk/>
            <pc:sldMk cId="1558265542" sldId="329"/>
            <ac:spMk id="3" creationId="{3DB83996-30D1-42F2-A1A0-F095BBADBF4A}"/>
          </ac:spMkLst>
        </pc:spChg>
        <pc:spChg chg="add mod">
          <ac:chgData name="Cronin, Dylan" userId="S::cronin.87@buckeyemail.osu.edu::12c2ab67-3a98-4eca-988a-2cf52da04c69" providerId="AD" clId="Web-{9A8FED61-9B5B-4305-241C-549C962E7554}" dt="2025-03-03T18:04:22.056" v="223" actId="20577"/>
          <ac:spMkLst>
            <pc:docMk/>
            <pc:sldMk cId="1558265542" sldId="329"/>
            <ac:spMk id="8" creationId="{0CAF374C-8E47-DA2E-B1D7-42C1792686D4}"/>
          </ac:spMkLst>
        </pc:spChg>
        <pc:grpChg chg="add del mod">
          <ac:chgData name="Cronin, Dylan" userId="S::cronin.87@buckeyemail.osu.edu::12c2ab67-3a98-4eca-988a-2cf52da04c69" providerId="AD" clId="Web-{9A8FED61-9B5B-4305-241C-549C962E7554}" dt="2025-03-03T17:26:23.119" v="118"/>
          <ac:grpSpMkLst>
            <pc:docMk/>
            <pc:sldMk cId="1558265542" sldId="329"/>
            <ac:grpSpMk id="5" creationId="{4D1D16A8-4185-5AA0-F503-985640B24DCB}"/>
          </ac:grpSpMkLst>
        </pc:grpChg>
        <pc:grpChg chg="add del mod">
          <ac:chgData name="Cronin, Dylan" userId="S::cronin.87@buckeyemail.osu.edu::12c2ab67-3a98-4eca-988a-2cf52da04c69" providerId="AD" clId="Web-{9A8FED61-9B5B-4305-241C-549C962E7554}" dt="2025-03-03T17:27:57.889" v="136"/>
          <ac:grpSpMkLst>
            <pc:docMk/>
            <pc:sldMk cId="1558265542" sldId="329"/>
            <ac:grpSpMk id="6" creationId="{A29E73F8-EA8F-F501-1BA8-B2F2A5B4DB4C}"/>
          </ac:grpSpMkLst>
        </pc:grpChg>
        <pc:picChg chg="mod topLvl modCrop">
          <ac:chgData name="Cronin, Dylan" userId="S::cronin.87@buckeyemail.osu.edu::12c2ab67-3a98-4eca-988a-2cf52da04c69" providerId="AD" clId="Web-{9A8FED61-9B5B-4305-241C-549C962E7554}" dt="2025-03-03T17:38:49.962" v="157" actId="1076"/>
          <ac:picMkLst>
            <pc:docMk/>
            <pc:sldMk cId="1558265542" sldId="329"/>
            <ac:picMk id="4" creationId="{4D891130-8C56-4074-8CCE-6D23877404E2}"/>
          </ac:picMkLst>
        </pc:picChg>
      </pc:sldChg>
    </pc:docChg>
  </pc:docChgLst>
  <pc:docChgLst>
    <pc:chgData name="Cronin, Dylan" userId="S::cronin.87@buckeyemail.osu.edu::12c2ab67-3a98-4eca-988a-2cf52da04c69" providerId="AD" clId="Web-{07652CE6-0526-8250-AAE5-D4A6C47E57F9}"/>
    <pc:docChg chg="modSld">
      <pc:chgData name="Cronin, Dylan" userId="S::cronin.87@buckeyemail.osu.edu::12c2ab67-3a98-4eca-988a-2cf52da04c69" providerId="AD" clId="Web-{07652CE6-0526-8250-AAE5-D4A6C47E57F9}" dt="2025-03-04T00:36:09.764" v="31" actId="20577"/>
      <pc:docMkLst>
        <pc:docMk/>
      </pc:docMkLst>
      <pc:sldChg chg="modSp">
        <pc:chgData name="Cronin, Dylan" userId="S::cronin.87@buckeyemail.osu.edu::12c2ab67-3a98-4eca-988a-2cf52da04c69" providerId="AD" clId="Web-{07652CE6-0526-8250-AAE5-D4A6C47E57F9}" dt="2025-03-03T23:12:49.861" v="0" actId="1076"/>
        <pc:sldMkLst>
          <pc:docMk/>
          <pc:sldMk cId="3000777797" sldId="285"/>
        </pc:sldMkLst>
        <pc:picChg chg="mod">
          <ac:chgData name="Cronin, Dylan" userId="S::cronin.87@buckeyemail.osu.edu::12c2ab67-3a98-4eca-988a-2cf52da04c69" providerId="AD" clId="Web-{07652CE6-0526-8250-AAE5-D4A6C47E57F9}" dt="2025-03-03T23:12:49.861" v="0" actId="1076"/>
          <ac:picMkLst>
            <pc:docMk/>
            <pc:sldMk cId="3000777797" sldId="285"/>
            <ac:picMk id="5" creationId="{EA7808C7-35D8-24D3-ECA2-38F4A6D99155}"/>
          </ac:picMkLst>
        </pc:picChg>
      </pc:sldChg>
      <pc:sldChg chg="modSp">
        <pc:chgData name="Cronin, Dylan" userId="S::cronin.87@buckeyemail.osu.edu::12c2ab67-3a98-4eca-988a-2cf52da04c69" providerId="AD" clId="Web-{07652CE6-0526-8250-AAE5-D4A6C47E57F9}" dt="2025-03-04T00:36:09.764" v="31" actId="20577"/>
        <pc:sldMkLst>
          <pc:docMk/>
          <pc:sldMk cId="2259047202" sldId="299"/>
        </pc:sldMkLst>
        <pc:spChg chg="mod">
          <ac:chgData name="Cronin, Dylan" userId="S::cronin.87@buckeyemail.osu.edu::12c2ab67-3a98-4eca-988a-2cf52da04c69" providerId="AD" clId="Web-{07652CE6-0526-8250-AAE5-D4A6C47E57F9}" dt="2025-03-04T00:36:09.764" v="31" actId="20577"/>
          <ac:spMkLst>
            <pc:docMk/>
            <pc:sldMk cId="2259047202" sldId="299"/>
            <ac:spMk id="111" creationId="{00000000-0000-0000-0000-000000000000}"/>
          </ac:spMkLst>
        </pc:spChg>
      </pc:sldChg>
    </pc:docChg>
  </pc:docChgLst>
  <pc:docChgLst>
    <pc:chgData name="Cronin, Dylan" userId="S::cronin.87@buckeyemail.osu.edu::12c2ab67-3a98-4eca-988a-2cf52da04c69" providerId="AD" clId="Web-{2E94D72E-23B1-6E6D-C5D8-6265EF8A8451}"/>
    <pc:docChg chg="addSld delSld modSld">
      <pc:chgData name="Cronin, Dylan" userId="S::cronin.87@buckeyemail.osu.edu::12c2ab67-3a98-4eca-988a-2cf52da04c69" providerId="AD" clId="Web-{2E94D72E-23B1-6E6D-C5D8-6265EF8A8451}" dt="2025-03-03T08:26:04.860" v="89" actId="1076"/>
      <pc:docMkLst>
        <pc:docMk/>
      </pc:docMkLst>
      <pc:sldChg chg="addSp modSp addAnim">
        <pc:chgData name="Cronin, Dylan" userId="S::cronin.87@buckeyemail.osu.edu::12c2ab67-3a98-4eca-988a-2cf52da04c69" providerId="AD" clId="Web-{2E94D72E-23B1-6E6D-C5D8-6265EF8A8451}" dt="2025-03-03T06:17:46.209" v="46" actId="20577"/>
        <pc:sldMkLst>
          <pc:docMk/>
          <pc:sldMk cId="2909086523" sldId="283"/>
        </pc:sldMkLst>
        <pc:spChg chg="add mod">
          <ac:chgData name="Cronin, Dylan" userId="S::cronin.87@buckeyemail.osu.edu::12c2ab67-3a98-4eca-988a-2cf52da04c69" providerId="AD" clId="Web-{2E94D72E-23B1-6E6D-C5D8-6265EF8A8451}" dt="2025-03-03T06:17:21.098" v="34" actId="1076"/>
          <ac:spMkLst>
            <pc:docMk/>
            <pc:sldMk cId="2909086523" sldId="283"/>
            <ac:spMk id="9" creationId="{2E7A7A04-F6EA-E424-1BF5-4EC94E5B74E6}"/>
          </ac:spMkLst>
        </pc:spChg>
        <pc:spChg chg="add mod">
          <ac:chgData name="Cronin, Dylan" userId="S::cronin.87@buckeyemail.osu.edu::12c2ab67-3a98-4eca-988a-2cf52da04c69" providerId="AD" clId="Web-{2E94D72E-23B1-6E6D-C5D8-6265EF8A8451}" dt="2025-03-03T06:17:46.209" v="46" actId="20577"/>
          <ac:spMkLst>
            <pc:docMk/>
            <pc:sldMk cId="2909086523" sldId="283"/>
            <ac:spMk id="12" creationId="{8A41B809-C3E8-E71E-065B-F560AF5B322B}"/>
          </ac:spMkLst>
        </pc:spChg>
      </pc:sldChg>
      <pc:sldChg chg="modSp">
        <pc:chgData name="Cronin, Dylan" userId="S::cronin.87@buckeyemail.osu.edu::12c2ab67-3a98-4eca-988a-2cf52da04c69" providerId="AD" clId="Web-{2E94D72E-23B1-6E6D-C5D8-6265EF8A8451}" dt="2025-03-03T06:24:15.961" v="62" actId="20577"/>
        <pc:sldMkLst>
          <pc:docMk/>
          <pc:sldMk cId="3000777797" sldId="285"/>
        </pc:sldMkLst>
        <pc:spChg chg="mod">
          <ac:chgData name="Cronin, Dylan" userId="S::cronin.87@buckeyemail.osu.edu::12c2ab67-3a98-4eca-988a-2cf52da04c69" providerId="AD" clId="Web-{2E94D72E-23B1-6E6D-C5D8-6265EF8A8451}" dt="2025-03-03T06:24:15.961" v="62" actId="20577"/>
          <ac:spMkLst>
            <pc:docMk/>
            <pc:sldMk cId="3000777797" sldId="285"/>
            <ac:spMk id="3" creationId="{00000000-0000-0000-0000-000000000000}"/>
          </ac:spMkLst>
        </pc:spChg>
      </pc:sldChg>
      <pc:sldChg chg="addSp addAnim">
        <pc:chgData name="Cronin, Dylan" userId="S::cronin.87@buckeyemail.osu.edu::12c2ab67-3a98-4eca-988a-2cf52da04c69" providerId="AD" clId="Web-{2E94D72E-23B1-6E6D-C5D8-6265EF8A8451}" dt="2025-03-03T07:34:37.185" v="64"/>
        <pc:sldMkLst>
          <pc:docMk/>
          <pc:sldMk cId="960091788" sldId="286"/>
        </pc:sldMkLst>
        <pc:spChg chg="add">
          <ac:chgData name="Cronin, Dylan" userId="S::cronin.87@buckeyemail.osu.edu::12c2ab67-3a98-4eca-988a-2cf52da04c69" providerId="AD" clId="Web-{2E94D72E-23B1-6E6D-C5D8-6265EF8A8451}" dt="2025-03-03T07:34:37.169" v="63"/>
          <ac:spMkLst>
            <pc:docMk/>
            <pc:sldMk cId="960091788" sldId="286"/>
            <ac:spMk id="11" creationId="{2AD84A8F-CE2A-982F-F28C-87883E44321B}"/>
          </ac:spMkLst>
        </pc:spChg>
        <pc:spChg chg="add">
          <ac:chgData name="Cronin, Dylan" userId="S::cronin.87@buckeyemail.osu.edu::12c2ab67-3a98-4eca-988a-2cf52da04c69" providerId="AD" clId="Web-{2E94D72E-23B1-6E6D-C5D8-6265EF8A8451}" dt="2025-03-03T07:34:37.185" v="64"/>
          <ac:spMkLst>
            <pc:docMk/>
            <pc:sldMk cId="960091788" sldId="286"/>
            <ac:spMk id="14" creationId="{C1D09896-F644-04D6-B4D4-D069769BF491}"/>
          </ac:spMkLst>
        </pc:spChg>
      </pc:sldChg>
      <pc:sldChg chg="modSp add">
        <pc:chgData name="Cronin, Dylan" userId="S::cronin.87@buckeyemail.osu.edu::12c2ab67-3a98-4eca-988a-2cf52da04c69" providerId="AD" clId="Web-{2E94D72E-23B1-6E6D-C5D8-6265EF8A8451}" dt="2025-03-03T08:26:04.860" v="89" actId="1076"/>
        <pc:sldMkLst>
          <pc:docMk/>
          <pc:sldMk cId="2259047202" sldId="299"/>
        </pc:sldMkLst>
        <pc:picChg chg="mod">
          <ac:chgData name="Cronin, Dylan" userId="S::cronin.87@buckeyemail.osu.edu::12c2ab67-3a98-4eca-988a-2cf52da04c69" providerId="AD" clId="Web-{2E94D72E-23B1-6E6D-C5D8-6265EF8A8451}" dt="2025-03-03T08:26:04.860" v="89" actId="1076"/>
          <ac:picMkLst>
            <pc:docMk/>
            <pc:sldMk cId="2259047202" sldId="299"/>
            <ac:picMk id="2" creationId="{7106FE8D-079C-CA44-9B05-5F27AFA221E0}"/>
          </ac:picMkLst>
        </pc:picChg>
      </pc:sldChg>
      <pc:sldChg chg="add">
        <pc:chgData name="Cronin, Dylan" userId="S::cronin.87@buckeyemail.osu.edu::12c2ab67-3a98-4eca-988a-2cf52da04c69" providerId="AD" clId="Web-{2E94D72E-23B1-6E6D-C5D8-6265EF8A8451}" dt="2025-03-03T08:01:47.773" v="88"/>
        <pc:sldMkLst>
          <pc:docMk/>
          <pc:sldMk cId="2169765916" sldId="306"/>
        </pc:sldMkLst>
      </pc:sldChg>
      <pc:sldChg chg="modSp add">
        <pc:chgData name="Cronin, Dylan" userId="S::cronin.87@buckeyemail.osu.edu::12c2ab67-3a98-4eca-988a-2cf52da04c69" providerId="AD" clId="Web-{2E94D72E-23B1-6E6D-C5D8-6265EF8A8451}" dt="2025-03-03T07:57:09.658" v="86" actId="20577"/>
        <pc:sldMkLst>
          <pc:docMk/>
          <pc:sldMk cId="2399896108" sldId="310"/>
        </pc:sldMkLst>
        <pc:spChg chg="mod">
          <ac:chgData name="Cronin, Dylan" userId="S::cronin.87@buckeyemail.osu.edu::12c2ab67-3a98-4eca-988a-2cf52da04c69" providerId="AD" clId="Web-{2E94D72E-23B1-6E6D-C5D8-6265EF8A8451}" dt="2025-03-03T07:57:09.658" v="86" actId="20577"/>
          <ac:spMkLst>
            <pc:docMk/>
            <pc:sldMk cId="2399896108" sldId="310"/>
            <ac:spMk id="110" creationId="{00000000-0000-0000-0000-000000000000}"/>
          </ac:spMkLst>
        </pc:spChg>
      </pc:sldChg>
      <pc:sldChg chg="modSp">
        <pc:chgData name="Cronin, Dylan" userId="S::cronin.87@buckeyemail.osu.edu::12c2ab67-3a98-4eca-988a-2cf52da04c69" providerId="AD" clId="Web-{2E94D72E-23B1-6E6D-C5D8-6265EF8A8451}" dt="2025-03-03T07:35:52.628" v="69" actId="20577"/>
        <pc:sldMkLst>
          <pc:docMk/>
          <pc:sldMk cId="1355192219" sldId="315"/>
        </pc:sldMkLst>
        <pc:spChg chg="mod">
          <ac:chgData name="Cronin, Dylan" userId="S::cronin.87@buckeyemail.osu.edu::12c2ab67-3a98-4eca-988a-2cf52da04c69" providerId="AD" clId="Web-{2E94D72E-23B1-6E6D-C5D8-6265EF8A8451}" dt="2025-03-03T07:35:52.628" v="69" actId="20577"/>
          <ac:spMkLst>
            <pc:docMk/>
            <pc:sldMk cId="1355192219" sldId="315"/>
            <ac:spMk id="2" creationId="{F9158F6F-EB12-494F-91E5-D1BED9B1654D}"/>
          </ac:spMkLst>
        </pc:spChg>
      </pc:sldChg>
      <pc:sldChg chg="modSp">
        <pc:chgData name="Cronin, Dylan" userId="S::cronin.87@buckeyemail.osu.edu::12c2ab67-3a98-4eca-988a-2cf52da04c69" providerId="AD" clId="Web-{2E94D72E-23B1-6E6D-C5D8-6265EF8A8451}" dt="2025-03-03T07:36:03.363" v="75" actId="20577"/>
        <pc:sldMkLst>
          <pc:docMk/>
          <pc:sldMk cId="2040958481" sldId="317"/>
        </pc:sldMkLst>
        <pc:spChg chg="mod">
          <ac:chgData name="Cronin, Dylan" userId="S::cronin.87@buckeyemail.osu.edu::12c2ab67-3a98-4eca-988a-2cf52da04c69" providerId="AD" clId="Web-{2E94D72E-23B1-6E6D-C5D8-6265EF8A8451}" dt="2025-03-03T07:36:03.363" v="75" actId="20577"/>
          <ac:spMkLst>
            <pc:docMk/>
            <pc:sldMk cId="2040958481" sldId="317"/>
            <ac:spMk id="2" creationId="{C050C653-177A-9E25-09AC-2A3AF32CF18F}"/>
          </ac:spMkLst>
        </pc:spChg>
      </pc:sldChg>
      <pc:sldChg chg="modSp">
        <pc:chgData name="Cronin, Dylan" userId="S::cronin.87@buckeyemail.osu.edu::12c2ab67-3a98-4eca-988a-2cf52da04c69" providerId="AD" clId="Web-{2E94D72E-23B1-6E6D-C5D8-6265EF8A8451}" dt="2025-03-03T06:14:35.827" v="10" actId="20577"/>
        <pc:sldMkLst>
          <pc:docMk/>
          <pc:sldMk cId="3726311474" sldId="318"/>
        </pc:sldMkLst>
        <pc:spChg chg="mod">
          <ac:chgData name="Cronin, Dylan" userId="S::cronin.87@buckeyemail.osu.edu::12c2ab67-3a98-4eca-988a-2cf52da04c69" providerId="AD" clId="Web-{2E94D72E-23B1-6E6D-C5D8-6265EF8A8451}" dt="2025-03-03T06:14:35.827" v="10" actId="20577"/>
          <ac:spMkLst>
            <pc:docMk/>
            <pc:sldMk cId="3726311474" sldId="318"/>
            <ac:spMk id="3" creationId="{87F37BA8-F916-4202-A156-68956AE63695}"/>
          </ac:spMkLst>
        </pc:spChg>
        <pc:spChg chg="mod">
          <ac:chgData name="Cronin, Dylan" userId="S::cronin.87@buckeyemail.osu.edu::12c2ab67-3a98-4eca-988a-2cf52da04c69" providerId="AD" clId="Web-{2E94D72E-23B1-6E6D-C5D8-6265EF8A8451}" dt="2025-03-03T06:14:25.092" v="7" actId="20577"/>
          <ac:spMkLst>
            <pc:docMk/>
            <pc:sldMk cId="3726311474" sldId="318"/>
            <ac:spMk id="5" creationId="{B735D403-58AF-8459-ACAA-750AD4C4999B}"/>
          </ac:spMkLst>
        </pc:spChg>
      </pc:sldChg>
      <pc:sldChg chg="addSp delSp">
        <pc:chgData name="Cronin, Dylan" userId="S::cronin.87@buckeyemail.osu.edu::12c2ab67-3a98-4eca-988a-2cf52da04c69" providerId="AD" clId="Web-{2E94D72E-23B1-6E6D-C5D8-6265EF8A8451}" dt="2025-03-03T07:47:04.580" v="81"/>
        <pc:sldMkLst>
          <pc:docMk/>
          <pc:sldMk cId="2409011139" sldId="320"/>
        </pc:sldMkLst>
        <pc:spChg chg="del">
          <ac:chgData name="Cronin, Dylan" userId="S::cronin.87@buckeyemail.osu.edu::12c2ab67-3a98-4eca-988a-2cf52da04c69" providerId="AD" clId="Web-{2E94D72E-23B1-6E6D-C5D8-6265EF8A8451}" dt="2025-03-03T07:47:04.580" v="81"/>
          <ac:spMkLst>
            <pc:docMk/>
            <pc:sldMk cId="2409011139" sldId="320"/>
            <ac:spMk id="6" creationId="{B7C0B9C2-4C95-CA5E-2211-4DD8CCA6FD3E}"/>
          </ac:spMkLst>
        </pc:spChg>
        <pc:spChg chg="add del">
          <ac:chgData name="Cronin, Dylan" userId="S::cronin.87@buckeyemail.osu.edu::12c2ab67-3a98-4eca-988a-2cf52da04c69" providerId="AD" clId="Web-{2E94D72E-23B1-6E6D-C5D8-6265EF8A8451}" dt="2025-03-03T07:41:47.939" v="79"/>
          <ac:spMkLst>
            <pc:docMk/>
            <pc:sldMk cId="2409011139" sldId="320"/>
            <ac:spMk id="7" creationId="{E32486F5-E13C-22F4-410F-D46938FE3A71}"/>
          </ac:spMkLst>
        </pc:spChg>
      </pc:sldChg>
      <pc:sldChg chg="del">
        <pc:chgData name="Cronin, Dylan" userId="S::cronin.87@buckeyemail.osu.edu::12c2ab67-3a98-4eca-988a-2cf52da04c69" providerId="AD" clId="Web-{2E94D72E-23B1-6E6D-C5D8-6265EF8A8451}" dt="2025-03-03T07:38:54.939" v="76"/>
        <pc:sldMkLst>
          <pc:docMk/>
          <pc:sldMk cId="3564779020" sldId="323"/>
        </pc:sldMkLst>
      </pc:sldChg>
      <pc:sldChg chg="add">
        <pc:chgData name="Cronin, Dylan" userId="S::cronin.87@buckeyemail.osu.edu::12c2ab67-3a98-4eca-988a-2cf52da04c69" providerId="AD" clId="Web-{2E94D72E-23B1-6E6D-C5D8-6265EF8A8451}" dt="2025-03-03T07:40:05.962" v="77"/>
        <pc:sldMkLst>
          <pc:docMk/>
          <pc:sldMk cId="849506144" sldId="325"/>
        </pc:sldMkLst>
      </pc:sldChg>
      <pc:sldChg chg="add replId">
        <pc:chgData name="Cronin, Dylan" userId="S::cronin.87@buckeyemail.osu.edu::12c2ab67-3a98-4eca-988a-2cf52da04c69" providerId="AD" clId="Web-{2E94D72E-23B1-6E6D-C5D8-6265EF8A8451}" dt="2025-03-03T07:41:51.924" v="80"/>
        <pc:sldMkLst>
          <pc:docMk/>
          <pc:sldMk cId="209404501" sldId="326"/>
        </pc:sldMkLst>
      </pc:sldChg>
      <pc:sldMasterChg chg="addSldLayout">
        <pc:chgData name="Cronin, Dylan" userId="S::cronin.87@buckeyemail.osu.edu::12c2ab67-3a98-4eca-988a-2cf52da04c69" providerId="AD" clId="Web-{2E94D72E-23B1-6E6D-C5D8-6265EF8A8451}" dt="2025-03-03T07:53:17.905" v="82"/>
        <pc:sldMasterMkLst>
          <pc:docMk/>
          <pc:sldMasterMk cId="2460954070" sldId="2147483660"/>
        </pc:sldMasterMkLst>
        <pc:sldLayoutChg chg="add">
          <pc:chgData name="Cronin, Dylan" userId="S::cronin.87@buckeyemail.osu.edu::12c2ab67-3a98-4eca-988a-2cf52da04c69" providerId="AD" clId="Web-{2E94D72E-23B1-6E6D-C5D8-6265EF8A8451}" dt="2025-03-03T07:53:17.905" v="82"/>
          <pc:sldLayoutMkLst>
            <pc:docMk/>
            <pc:sldMasterMk cId="2460954070" sldId="2147483660"/>
            <pc:sldLayoutMk cId="1482291701" sldId="2147483672"/>
          </pc:sldLayoutMkLst>
        </pc:sldLayoutChg>
      </pc:sldMasterChg>
    </pc:docChg>
  </pc:docChgLst>
  <pc:docChgLst>
    <pc:chgData name="Cronin, Dylan" userId="S::cronin.87@buckeyemail.osu.edu::12c2ab67-3a98-4eca-988a-2cf52da04c69" providerId="AD" clId="Web-{FDA07FB7-5C95-86B1-2382-750EF8B3C259}"/>
    <pc:docChg chg="modSld">
      <pc:chgData name="Cronin, Dylan" userId="S::cronin.87@buckeyemail.osu.edu::12c2ab67-3a98-4eca-988a-2cf52da04c69" providerId="AD" clId="Web-{FDA07FB7-5C95-86B1-2382-750EF8B3C259}" dt="2025-03-03T19:04:38.433" v="28" actId="1076"/>
      <pc:docMkLst>
        <pc:docMk/>
      </pc:docMkLst>
      <pc:sldChg chg="addSp delSp modSp">
        <pc:chgData name="Cronin, Dylan" userId="S::cronin.87@buckeyemail.osu.edu::12c2ab67-3a98-4eca-988a-2cf52da04c69" providerId="AD" clId="Web-{FDA07FB7-5C95-86B1-2382-750EF8B3C259}" dt="2025-03-03T19:00:53.803" v="21" actId="1076"/>
        <pc:sldMkLst>
          <pc:docMk/>
          <pc:sldMk cId="3000777797" sldId="285"/>
        </pc:sldMkLst>
        <pc:spChg chg="mod">
          <ac:chgData name="Cronin, Dylan" userId="S::cronin.87@buckeyemail.osu.edu::12c2ab67-3a98-4eca-988a-2cf52da04c69" providerId="AD" clId="Web-{FDA07FB7-5C95-86B1-2382-750EF8B3C259}" dt="2025-03-03T19:00:53.803" v="21" actId="1076"/>
          <ac:spMkLst>
            <pc:docMk/>
            <pc:sldMk cId="3000777797" sldId="285"/>
            <ac:spMk id="2" creationId="{00000000-0000-0000-0000-000000000000}"/>
          </ac:spMkLst>
        </pc:spChg>
        <pc:spChg chg="mod">
          <ac:chgData name="Cronin, Dylan" userId="S::cronin.87@buckeyemail.osu.edu::12c2ab67-3a98-4eca-988a-2cf52da04c69" providerId="AD" clId="Web-{FDA07FB7-5C95-86B1-2382-750EF8B3C259}" dt="2025-03-03T19:00:37.208" v="19" actId="20577"/>
          <ac:spMkLst>
            <pc:docMk/>
            <pc:sldMk cId="3000777797" sldId="285"/>
            <ac:spMk id="3" creationId="{00000000-0000-0000-0000-000000000000}"/>
          </ac:spMkLst>
        </pc:spChg>
        <pc:spChg chg="add del mod">
          <ac:chgData name="Cronin, Dylan" userId="S::cronin.87@buckeyemail.osu.edu::12c2ab67-3a98-4eca-988a-2cf52da04c69" providerId="AD" clId="Web-{FDA07FB7-5C95-86B1-2382-750EF8B3C259}" dt="2025-03-03T18:59:45.442" v="9"/>
          <ac:spMkLst>
            <pc:docMk/>
            <pc:sldMk cId="3000777797" sldId="285"/>
            <ac:spMk id="4" creationId="{53F69449-ED30-0666-E887-8D0AE4829A6C}"/>
          </ac:spMkLst>
        </pc:spChg>
        <pc:picChg chg="add mod">
          <ac:chgData name="Cronin, Dylan" userId="S::cronin.87@buckeyemail.osu.edu::12c2ab67-3a98-4eca-988a-2cf52da04c69" providerId="AD" clId="Web-{FDA07FB7-5C95-86B1-2382-750EF8B3C259}" dt="2025-03-03T19:00:47.021" v="20" actId="1076"/>
          <ac:picMkLst>
            <pc:docMk/>
            <pc:sldMk cId="3000777797" sldId="285"/>
            <ac:picMk id="5" creationId="{EA7808C7-35D8-24D3-ECA2-38F4A6D99155}"/>
          </ac:picMkLst>
        </pc:picChg>
      </pc:sldChg>
      <pc:sldChg chg="addSp modSp">
        <pc:chgData name="Cronin, Dylan" userId="S::cronin.87@buckeyemail.osu.edu::12c2ab67-3a98-4eca-988a-2cf52da04c69" providerId="AD" clId="Web-{FDA07FB7-5C95-86B1-2382-750EF8B3C259}" dt="2025-03-03T19:04:38.433" v="28" actId="1076"/>
        <pc:sldMkLst>
          <pc:docMk/>
          <pc:sldMk cId="2409011139" sldId="320"/>
        </pc:sldMkLst>
        <pc:spChg chg="add mod">
          <ac:chgData name="Cronin, Dylan" userId="S::cronin.87@buckeyemail.osu.edu::12c2ab67-3a98-4eca-988a-2cf52da04c69" providerId="AD" clId="Web-{FDA07FB7-5C95-86B1-2382-750EF8B3C259}" dt="2025-03-03T19:04:38.433" v="28" actId="1076"/>
          <ac:spMkLst>
            <pc:docMk/>
            <pc:sldMk cId="2409011139" sldId="320"/>
            <ac:spMk id="7" creationId="{DA499356-9FF8-4D80-10DD-E5EB08A384E4}"/>
          </ac:spMkLst>
        </pc:spChg>
      </pc:sldChg>
      <pc:sldChg chg="addSp modSp">
        <pc:chgData name="Cronin, Dylan" userId="S::cronin.87@buckeyemail.osu.edu::12c2ab67-3a98-4eca-988a-2cf52da04c69" providerId="AD" clId="Web-{FDA07FB7-5C95-86B1-2382-750EF8B3C259}" dt="2025-03-03T19:03:13.212" v="26" actId="1076"/>
        <pc:sldMkLst>
          <pc:docMk/>
          <pc:sldMk cId="849506144" sldId="325"/>
        </pc:sldMkLst>
        <pc:spChg chg="add mod">
          <ac:chgData name="Cronin, Dylan" userId="S::cronin.87@buckeyemail.osu.edu::12c2ab67-3a98-4eca-988a-2cf52da04c69" providerId="AD" clId="Web-{FDA07FB7-5C95-86B1-2382-750EF8B3C259}" dt="2025-03-03T19:03:13.212" v="26" actId="1076"/>
          <ac:spMkLst>
            <pc:docMk/>
            <pc:sldMk cId="849506144" sldId="325"/>
            <ac:spMk id="2" creationId="{F00D9EA4-EE42-B4D7-92C1-FD4D2D952C77}"/>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DC12B2-D612-4776-96DE-CBF4987A7F9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369F2DB-7625-425A-9463-324D7659B47E}">
      <dgm:prSet/>
      <dgm:spPr/>
      <dgm:t>
        <a:bodyPr/>
        <a:lstStyle/>
        <a:p>
          <a:pPr>
            <a:lnSpc>
              <a:spcPct val="100000"/>
            </a:lnSpc>
          </a:pPr>
          <a:r>
            <a:rPr lang="en-US"/>
            <a:t>Two major assembly algorithms</a:t>
          </a:r>
        </a:p>
      </dgm:t>
    </dgm:pt>
    <dgm:pt modelId="{16E28CB2-A111-42CD-92BF-81D527BEA6C5}" type="parTrans" cxnId="{32845856-C7D5-4DE6-8F2E-D2B0AB254F92}">
      <dgm:prSet/>
      <dgm:spPr/>
      <dgm:t>
        <a:bodyPr/>
        <a:lstStyle/>
        <a:p>
          <a:endParaRPr lang="en-US"/>
        </a:p>
      </dgm:t>
    </dgm:pt>
    <dgm:pt modelId="{E382ECB3-E220-4878-919F-A1DCA9207374}" type="sibTrans" cxnId="{32845856-C7D5-4DE6-8F2E-D2B0AB254F92}">
      <dgm:prSet/>
      <dgm:spPr/>
      <dgm:t>
        <a:bodyPr/>
        <a:lstStyle/>
        <a:p>
          <a:endParaRPr lang="en-US"/>
        </a:p>
      </dgm:t>
    </dgm:pt>
    <dgm:pt modelId="{20EF2873-BC30-4EC0-A794-89806E7B6B16}">
      <dgm:prSet/>
      <dgm:spPr/>
      <dgm:t>
        <a:bodyPr/>
        <a:lstStyle/>
        <a:p>
          <a:pPr>
            <a:lnSpc>
              <a:spcPct val="100000"/>
            </a:lnSpc>
          </a:pPr>
          <a:r>
            <a:rPr lang="en-US"/>
            <a:t>Overlap-layout-consensus (OLC)</a:t>
          </a:r>
        </a:p>
      </dgm:t>
    </dgm:pt>
    <dgm:pt modelId="{3ED3DB68-4D17-4903-A353-8EFEDF4B8E12}" type="parTrans" cxnId="{86A1F348-744A-4732-B605-AFD3AFD464CB}">
      <dgm:prSet/>
      <dgm:spPr/>
      <dgm:t>
        <a:bodyPr/>
        <a:lstStyle/>
        <a:p>
          <a:endParaRPr lang="en-US"/>
        </a:p>
      </dgm:t>
    </dgm:pt>
    <dgm:pt modelId="{7E986710-E922-4C52-B303-FB38F06B5F0F}" type="sibTrans" cxnId="{86A1F348-744A-4732-B605-AFD3AFD464CB}">
      <dgm:prSet/>
      <dgm:spPr/>
      <dgm:t>
        <a:bodyPr/>
        <a:lstStyle/>
        <a:p>
          <a:endParaRPr lang="en-US"/>
        </a:p>
      </dgm:t>
    </dgm:pt>
    <dgm:pt modelId="{58E061E1-B111-443D-86F8-BB9F3C217647}">
      <dgm:prSet/>
      <dgm:spPr/>
      <dgm:t>
        <a:bodyPr/>
        <a:lstStyle/>
        <a:p>
          <a:pPr>
            <a:lnSpc>
              <a:spcPct val="100000"/>
            </a:lnSpc>
          </a:pPr>
          <a:r>
            <a:rPr lang="en-US"/>
            <a:t>De Bruijn graphs (DBG)</a:t>
          </a:r>
        </a:p>
      </dgm:t>
    </dgm:pt>
    <dgm:pt modelId="{94DA8D9F-D9EC-452A-82D2-D313DB4B8550}" type="parTrans" cxnId="{B1AE7556-1F02-40DE-B620-FE77E74C3844}">
      <dgm:prSet/>
      <dgm:spPr/>
      <dgm:t>
        <a:bodyPr/>
        <a:lstStyle/>
        <a:p>
          <a:endParaRPr lang="en-US"/>
        </a:p>
      </dgm:t>
    </dgm:pt>
    <dgm:pt modelId="{34C86B27-C48E-4038-AF74-E6D857B0D9EE}" type="sibTrans" cxnId="{B1AE7556-1F02-40DE-B620-FE77E74C3844}">
      <dgm:prSet/>
      <dgm:spPr/>
      <dgm:t>
        <a:bodyPr/>
        <a:lstStyle/>
        <a:p>
          <a:endParaRPr lang="en-US"/>
        </a:p>
      </dgm:t>
    </dgm:pt>
    <dgm:pt modelId="{23050093-6DD0-4FDF-B295-9EC71ABC737E}">
      <dgm:prSet/>
      <dgm:spPr/>
      <dgm:t>
        <a:bodyPr/>
        <a:lstStyle/>
        <a:p>
          <a:pPr>
            <a:lnSpc>
              <a:spcPct val="100000"/>
            </a:lnSpc>
          </a:pPr>
          <a:r>
            <a:rPr lang="en-US"/>
            <a:t>Why two?</a:t>
          </a:r>
        </a:p>
      </dgm:t>
    </dgm:pt>
    <dgm:pt modelId="{3692353E-7108-4CBC-9CCD-DA056AC9C053}" type="parTrans" cxnId="{70863E9C-CF69-448F-BA8B-28A1EFA0A7F6}">
      <dgm:prSet/>
      <dgm:spPr/>
      <dgm:t>
        <a:bodyPr/>
        <a:lstStyle/>
        <a:p>
          <a:endParaRPr lang="en-US"/>
        </a:p>
      </dgm:t>
    </dgm:pt>
    <dgm:pt modelId="{3185537F-4A5A-4902-9020-26EAD4CC7A39}" type="sibTrans" cxnId="{70863E9C-CF69-448F-BA8B-28A1EFA0A7F6}">
      <dgm:prSet/>
      <dgm:spPr/>
      <dgm:t>
        <a:bodyPr/>
        <a:lstStyle/>
        <a:p>
          <a:endParaRPr lang="en-US"/>
        </a:p>
      </dgm:t>
    </dgm:pt>
    <dgm:pt modelId="{8FC7C7B1-EFB7-40D2-BCF3-6B59F1EAA987}">
      <dgm:prSet/>
      <dgm:spPr/>
      <dgm:t>
        <a:bodyPr/>
        <a:lstStyle/>
        <a:p>
          <a:pPr>
            <a:lnSpc>
              <a:spcPct val="100000"/>
            </a:lnSpc>
          </a:pPr>
          <a:r>
            <a:rPr lang="en-US"/>
            <a:t>Sequencing technology</a:t>
          </a:r>
        </a:p>
      </dgm:t>
    </dgm:pt>
    <dgm:pt modelId="{4873505D-384A-4059-93EF-72292657ADC2}" type="parTrans" cxnId="{A6431662-4947-450B-BD0E-975B493A9078}">
      <dgm:prSet/>
      <dgm:spPr/>
      <dgm:t>
        <a:bodyPr/>
        <a:lstStyle/>
        <a:p>
          <a:endParaRPr lang="en-US"/>
        </a:p>
      </dgm:t>
    </dgm:pt>
    <dgm:pt modelId="{7CF37499-8F85-450F-8A8C-014E431CFC09}" type="sibTrans" cxnId="{A6431662-4947-450B-BD0E-975B493A9078}">
      <dgm:prSet/>
      <dgm:spPr/>
      <dgm:t>
        <a:bodyPr/>
        <a:lstStyle/>
        <a:p>
          <a:endParaRPr lang="en-US"/>
        </a:p>
      </dgm:t>
    </dgm:pt>
    <dgm:pt modelId="{2DAD774E-3C6E-42BA-A24E-2D4D446905E8}" type="pres">
      <dgm:prSet presAssocID="{0FDC12B2-D612-4776-96DE-CBF4987A7F9F}" presName="root" presStyleCnt="0">
        <dgm:presLayoutVars>
          <dgm:dir/>
          <dgm:resizeHandles val="exact"/>
        </dgm:presLayoutVars>
      </dgm:prSet>
      <dgm:spPr/>
    </dgm:pt>
    <dgm:pt modelId="{7BB6D4F9-D9D9-4FE6-8EDD-7D8E96074CC8}" type="pres">
      <dgm:prSet presAssocID="{2369F2DB-7625-425A-9463-324D7659B47E}" presName="compNode" presStyleCnt="0"/>
      <dgm:spPr/>
    </dgm:pt>
    <dgm:pt modelId="{7EEA535A-09F0-43BC-9075-B77BF036203C}" type="pres">
      <dgm:prSet presAssocID="{2369F2DB-7625-425A-9463-324D7659B47E}" presName="bgRect" presStyleLbl="bgShp" presStyleIdx="0" presStyleCnt="2"/>
      <dgm:spPr/>
    </dgm:pt>
    <dgm:pt modelId="{6451E08A-B204-40D6-9DAF-0C5DC1DE5D87}" type="pres">
      <dgm:prSet presAssocID="{2369F2DB-7625-425A-9463-324D7659B47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3DD99252-E7E1-40DE-91D4-13CC30BD75D7}" type="pres">
      <dgm:prSet presAssocID="{2369F2DB-7625-425A-9463-324D7659B47E}" presName="spaceRect" presStyleCnt="0"/>
      <dgm:spPr/>
    </dgm:pt>
    <dgm:pt modelId="{D019585C-FB8D-4C21-BB14-B1C69244D2AE}" type="pres">
      <dgm:prSet presAssocID="{2369F2DB-7625-425A-9463-324D7659B47E}" presName="parTx" presStyleLbl="revTx" presStyleIdx="0" presStyleCnt="4">
        <dgm:presLayoutVars>
          <dgm:chMax val="0"/>
          <dgm:chPref val="0"/>
        </dgm:presLayoutVars>
      </dgm:prSet>
      <dgm:spPr/>
    </dgm:pt>
    <dgm:pt modelId="{BADC5D95-85F4-4C03-9AAF-B61DAB041641}" type="pres">
      <dgm:prSet presAssocID="{2369F2DB-7625-425A-9463-324D7659B47E}" presName="desTx" presStyleLbl="revTx" presStyleIdx="1" presStyleCnt="4">
        <dgm:presLayoutVars/>
      </dgm:prSet>
      <dgm:spPr/>
    </dgm:pt>
    <dgm:pt modelId="{4932B605-D3EF-4CBF-9DF6-8682DA812CF6}" type="pres">
      <dgm:prSet presAssocID="{E382ECB3-E220-4878-919F-A1DCA9207374}" presName="sibTrans" presStyleCnt="0"/>
      <dgm:spPr/>
    </dgm:pt>
    <dgm:pt modelId="{5AD2240B-08AD-4663-883C-7B4214DB0282}" type="pres">
      <dgm:prSet presAssocID="{23050093-6DD0-4FDF-B295-9EC71ABC737E}" presName="compNode" presStyleCnt="0"/>
      <dgm:spPr/>
    </dgm:pt>
    <dgm:pt modelId="{F64D7599-6D0F-4F32-B5A5-5AF436E9069B}" type="pres">
      <dgm:prSet presAssocID="{23050093-6DD0-4FDF-B295-9EC71ABC737E}" presName="bgRect" presStyleLbl="bgShp" presStyleIdx="1" presStyleCnt="2"/>
      <dgm:spPr/>
    </dgm:pt>
    <dgm:pt modelId="{19559035-4632-4471-A5E4-59EA788561E4}" type="pres">
      <dgm:prSet presAssocID="{23050093-6DD0-4FDF-B295-9EC71ABC737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2356FF35-75A3-47C2-90BD-1DAA63A66194}" type="pres">
      <dgm:prSet presAssocID="{23050093-6DD0-4FDF-B295-9EC71ABC737E}" presName="spaceRect" presStyleCnt="0"/>
      <dgm:spPr/>
    </dgm:pt>
    <dgm:pt modelId="{18B8EFCE-1DA7-41C6-9056-BB9377892770}" type="pres">
      <dgm:prSet presAssocID="{23050093-6DD0-4FDF-B295-9EC71ABC737E}" presName="parTx" presStyleLbl="revTx" presStyleIdx="2" presStyleCnt="4">
        <dgm:presLayoutVars>
          <dgm:chMax val="0"/>
          <dgm:chPref val="0"/>
        </dgm:presLayoutVars>
      </dgm:prSet>
      <dgm:spPr/>
    </dgm:pt>
    <dgm:pt modelId="{E06DA1FB-1DFE-4B9B-9DF6-CE66216435E7}" type="pres">
      <dgm:prSet presAssocID="{23050093-6DD0-4FDF-B295-9EC71ABC737E}" presName="desTx" presStyleLbl="revTx" presStyleIdx="3" presStyleCnt="4">
        <dgm:presLayoutVars/>
      </dgm:prSet>
      <dgm:spPr/>
    </dgm:pt>
  </dgm:ptLst>
  <dgm:cxnLst>
    <dgm:cxn modelId="{F4728B02-1AF4-4F51-86C1-5E6D95E0E58E}" type="presOf" srcId="{2369F2DB-7625-425A-9463-324D7659B47E}" destId="{D019585C-FB8D-4C21-BB14-B1C69244D2AE}" srcOrd="0" destOrd="0" presId="urn:microsoft.com/office/officeart/2018/2/layout/IconVerticalSolidList"/>
    <dgm:cxn modelId="{A6431662-4947-450B-BD0E-975B493A9078}" srcId="{23050093-6DD0-4FDF-B295-9EC71ABC737E}" destId="{8FC7C7B1-EFB7-40D2-BCF3-6B59F1EAA987}" srcOrd="0" destOrd="0" parTransId="{4873505D-384A-4059-93EF-72292657ADC2}" sibTransId="{7CF37499-8F85-450F-8A8C-014E431CFC09}"/>
    <dgm:cxn modelId="{86A1F348-744A-4732-B605-AFD3AFD464CB}" srcId="{2369F2DB-7625-425A-9463-324D7659B47E}" destId="{20EF2873-BC30-4EC0-A794-89806E7B6B16}" srcOrd="0" destOrd="0" parTransId="{3ED3DB68-4D17-4903-A353-8EFEDF4B8E12}" sibTransId="{7E986710-E922-4C52-B303-FB38F06B5F0F}"/>
    <dgm:cxn modelId="{78283353-A483-46CB-8F77-11DB2BC13CA5}" type="presOf" srcId="{58E061E1-B111-443D-86F8-BB9F3C217647}" destId="{BADC5D95-85F4-4C03-9AAF-B61DAB041641}" srcOrd="0" destOrd="1" presId="urn:microsoft.com/office/officeart/2018/2/layout/IconVerticalSolidList"/>
    <dgm:cxn modelId="{1EF53974-2B74-417A-BD05-6402F257C504}" type="presOf" srcId="{23050093-6DD0-4FDF-B295-9EC71ABC737E}" destId="{18B8EFCE-1DA7-41C6-9056-BB9377892770}" srcOrd="0" destOrd="0" presId="urn:microsoft.com/office/officeart/2018/2/layout/IconVerticalSolidList"/>
    <dgm:cxn modelId="{B1AE7556-1F02-40DE-B620-FE77E74C3844}" srcId="{2369F2DB-7625-425A-9463-324D7659B47E}" destId="{58E061E1-B111-443D-86F8-BB9F3C217647}" srcOrd="1" destOrd="0" parTransId="{94DA8D9F-D9EC-452A-82D2-D313DB4B8550}" sibTransId="{34C86B27-C48E-4038-AF74-E6D857B0D9EE}"/>
    <dgm:cxn modelId="{32845856-C7D5-4DE6-8F2E-D2B0AB254F92}" srcId="{0FDC12B2-D612-4776-96DE-CBF4987A7F9F}" destId="{2369F2DB-7625-425A-9463-324D7659B47E}" srcOrd="0" destOrd="0" parTransId="{16E28CB2-A111-42CD-92BF-81D527BEA6C5}" sibTransId="{E382ECB3-E220-4878-919F-A1DCA9207374}"/>
    <dgm:cxn modelId="{923B388F-DAF9-40E7-90D7-8CB729B64311}" type="presOf" srcId="{20EF2873-BC30-4EC0-A794-89806E7B6B16}" destId="{BADC5D95-85F4-4C03-9AAF-B61DAB041641}" srcOrd="0" destOrd="0" presId="urn:microsoft.com/office/officeart/2018/2/layout/IconVerticalSolidList"/>
    <dgm:cxn modelId="{70863E9C-CF69-448F-BA8B-28A1EFA0A7F6}" srcId="{0FDC12B2-D612-4776-96DE-CBF4987A7F9F}" destId="{23050093-6DD0-4FDF-B295-9EC71ABC737E}" srcOrd="1" destOrd="0" parTransId="{3692353E-7108-4CBC-9CCD-DA056AC9C053}" sibTransId="{3185537F-4A5A-4902-9020-26EAD4CC7A39}"/>
    <dgm:cxn modelId="{697CF5EB-EFBB-4B0E-A5AE-EFF8CD1ABE06}" type="presOf" srcId="{8FC7C7B1-EFB7-40D2-BCF3-6B59F1EAA987}" destId="{E06DA1FB-1DFE-4B9B-9DF6-CE66216435E7}" srcOrd="0" destOrd="0" presId="urn:microsoft.com/office/officeart/2018/2/layout/IconVerticalSolidList"/>
    <dgm:cxn modelId="{DD624BFA-FBE4-4344-88DE-F445E367E0F2}" type="presOf" srcId="{0FDC12B2-D612-4776-96DE-CBF4987A7F9F}" destId="{2DAD774E-3C6E-42BA-A24E-2D4D446905E8}" srcOrd="0" destOrd="0" presId="urn:microsoft.com/office/officeart/2018/2/layout/IconVerticalSolidList"/>
    <dgm:cxn modelId="{82966C31-11B4-4CE1-91E3-AD47682795B8}" type="presParOf" srcId="{2DAD774E-3C6E-42BA-A24E-2D4D446905E8}" destId="{7BB6D4F9-D9D9-4FE6-8EDD-7D8E96074CC8}" srcOrd="0" destOrd="0" presId="urn:microsoft.com/office/officeart/2018/2/layout/IconVerticalSolidList"/>
    <dgm:cxn modelId="{25D77B53-DAE4-4800-A641-C723A9AB55DD}" type="presParOf" srcId="{7BB6D4F9-D9D9-4FE6-8EDD-7D8E96074CC8}" destId="{7EEA535A-09F0-43BC-9075-B77BF036203C}" srcOrd="0" destOrd="0" presId="urn:microsoft.com/office/officeart/2018/2/layout/IconVerticalSolidList"/>
    <dgm:cxn modelId="{01680304-B9BA-4B5E-96CE-18D0FFCB45F1}" type="presParOf" srcId="{7BB6D4F9-D9D9-4FE6-8EDD-7D8E96074CC8}" destId="{6451E08A-B204-40D6-9DAF-0C5DC1DE5D87}" srcOrd="1" destOrd="0" presId="urn:microsoft.com/office/officeart/2018/2/layout/IconVerticalSolidList"/>
    <dgm:cxn modelId="{CA450808-306A-4EB2-A04B-41689FDB504E}" type="presParOf" srcId="{7BB6D4F9-D9D9-4FE6-8EDD-7D8E96074CC8}" destId="{3DD99252-E7E1-40DE-91D4-13CC30BD75D7}" srcOrd="2" destOrd="0" presId="urn:microsoft.com/office/officeart/2018/2/layout/IconVerticalSolidList"/>
    <dgm:cxn modelId="{32B42DDD-59EA-489D-BB69-7EC573794844}" type="presParOf" srcId="{7BB6D4F9-D9D9-4FE6-8EDD-7D8E96074CC8}" destId="{D019585C-FB8D-4C21-BB14-B1C69244D2AE}" srcOrd="3" destOrd="0" presId="urn:microsoft.com/office/officeart/2018/2/layout/IconVerticalSolidList"/>
    <dgm:cxn modelId="{47187516-E27B-4453-B794-98080F83441D}" type="presParOf" srcId="{7BB6D4F9-D9D9-4FE6-8EDD-7D8E96074CC8}" destId="{BADC5D95-85F4-4C03-9AAF-B61DAB041641}" srcOrd="4" destOrd="0" presId="urn:microsoft.com/office/officeart/2018/2/layout/IconVerticalSolidList"/>
    <dgm:cxn modelId="{209763E0-FED9-4B65-9FBF-51CB18A1092C}" type="presParOf" srcId="{2DAD774E-3C6E-42BA-A24E-2D4D446905E8}" destId="{4932B605-D3EF-4CBF-9DF6-8682DA812CF6}" srcOrd="1" destOrd="0" presId="urn:microsoft.com/office/officeart/2018/2/layout/IconVerticalSolidList"/>
    <dgm:cxn modelId="{4E24AA22-C274-4812-A722-9DC63BE7181A}" type="presParOf" srcId="{2DAD774E-3C6E-42BA-A24E-2D4D446905E8}" destId="{5AD2240B-08AD-4663-883C-7B4214DB0282}" srcOrd="2" destOrd="0" presId="urn:microsoft.com/office/officeart/2018/2/layout/IconVerticalSolidList"/>
    <dgm:cxn modelId="{A1E4973E-3F9F-46EC-8147-BCDE47C4EF28}" type="presParOf" srcId="{5AD2240B-08AD-4663-883C-7B4214DB0282}" destId="{F64D7599-6D0F-4F32-B5A5-5AF436E9069B}" srcOrd="0" destOrd="0" presId="urn:microsoft.com/office/officeart/2018/2/layout/IconVerticalSolidList"/>
    <dgm:cxn modelId="{A13BE2C0-73FC-43DF-9AC4-6E09E3C9C26A}" type="presParOf" srcId="{5AD2240B-08AD-4663-883C-7B4214DB0282}" destId="{19559035-4632-4471-A5E4-59EA788561E4}" srcOrd="1" destOrd="0" presId="urn:microsoft.com/office/officeart/2018/2/layout/IconVerticalSolidList"/>
    <dgm:cxn modelId="{4A300A25-6B41-4A70-B555-B780EDA65558}" type="presParOf" srcId="{5AD2240B-08AD-4663-883C-7B4214DB0282}" destId="{2356FF35-75A3-47C2-90BD-1DAA63A66194}" srcOrd="2" destOrd="0" presId="urn:microsoft.com/office/officeart/2018/2/layout/IconVerticalSolidList"/>
    <dgm:cxn modelId="{7F58A90D-AEBF-468C-BB60-73ECEE3FC24D}" type="presParOf" srcId="{5AD2240B-08AD-4663-883C-7B4214DB0282}" destId="{18B8EFCE-1DA7-41C6-9056-BB9377892770}" srcOrd="3" destOrd="0" presId="urn:microsoft.com/office/officeart/2018/2/layout/IconVerticalSolidList"/>
    <dgm:cxn modelId="{23D71D9C-F718-49B6-BBE6-A83EE3891319}" type="presParOf" srcId="{5AD2240B-08AD-4663-883C-7B4214DB0282}" destId="{E06DA1FB-1DFE-4B9B-9DF6-CE66216435E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A535A-09F0-43BC-9075-B77BF036203C}">
      <dsp:nvSpPr>
        <dsp:cNvPr id="0" name=""/>
        <dsp:cNvSpPr/>
      </dsp:nvSpPr>
      <dsp:spPr>
        <a:xfrm>
          <a:off x="0" y="1052261"/>
          <a:ext cx="7990419" cy="19426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51E08A-B204-40D6-9DAF-0C5DC1DE5D87}">
      <dsp:nvSpPr>
        <dsp:cNvPr id="0" name=""/>
        <dsp:cNvSpPr/>
      </dsp:nvSpPr>
      <dsp:spPr>
        <a:xfrm>
          <a:off x="587647" y="1489354"/>
          <a:ext cx="1068450" cy="10684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19585C-FB8D-4C21-BB14-B1C69244D2AE}">
      <dsp:nvSpPr>
        <dsp:cNvPr id="0" name=""/>
        <dsp:cNvSpPr/>
      </dsp:nvSpPr>
      <dsp:spPr>
        <a:xfrm>
          <a:off x="2243745" y="1052261"/>
          <a:ext cx="3595688" cy="1942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596" tIns="205596" rIns="205596" bIns="205596" numCol="1" spcCol="1270" anchor="ctr" anchorCtr="0">
          <a:noAutofit/>
        </a:bodyPr>
        <a:lstStyle/>
        <a:p>
          <a:pPr marL="0" lvl="0" indent="0" algn="l" defTabSz="1111250">
            <a:lnSpc>
              <a:spcPct val="100000"/>
            </a:lnSpc>
            <a:spcBef>
              <a:spcPct val="0"/>
            </a:spcBef>
            <a:spcAft>
              <a:spcPct val="35000"/>
            </a:spcAft>
            <a:buNone/>
          </a:pPr>
          <a:r>
            <a:rPr lang="en-US" sz="2500" kern="1200"/>
            <a:t>Two major assembly algorithms</a:t>
          </a:r>
        </a:p>
      </dsp:txBody>
      <dsp:txXfrm>
        <a:off x="2243745" y="1052261"/>
        <a:ext cx="3595688" cy="1942636"/>
      </dsp:txXfrm>
    </dsp:sp>
    <dsp:sp modelId="{BADC5D95-85F4-4C03-9AAF-B61DAB041641}">
      <dsp:nvSpPr>
        <dsp:cNvPr id="0" name=""/>
        <dsp:cNvSpPr/>
      </dsp:nvSpPr>
      <dsp:spPr>
        <a:xfrm>
          <a:off x="5839433" y="1052261"/>
          <a:ext cx="2150985" cy="1942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596" tIns="205596" rIns="205596" bIns="205596" numCol="1" spcCol="1270" anchor="ctr" anchorCtr="0">
          <a:noAutofit/>
        </a:bodyPr>
        <a:lstStyle/>
        <a:p>
          <a:pPr marL="0" lvl="0" indent="0" algn="l" defTabSz="800100">
            <a:lnSpc>
              <a:spcPct val="100000"/>
            </a:lnSpc>
            <a:spcBef>
              <a:spcPct val="0"/>
            </a:spcBef>
            <a:spcAft>
              <a:spcPct val="35000"/>
            </a:spcAft>
            <a:buNone/>
          </a:pPr>
          <a:r>
            <a:rPr lang="en-US" sz="1800" kern="1200"/>
            <a:t>Overlap-layout-consensus (OLC)</a:t>
          </a:r>
        </a:p>
        <a:p>
          <a:pPr marL="0" lvl="0" indent="0" algn="l" defTabSz="800100">
            <a:lnSpc>
              <a:spcPct val="100000"/>
            </a:lnSpc>
            <a:spcBef>
              <a:spcPct val="0"/>
            </a:spcBef>
            <a:spcAft>
              <a:spcPct val="35000"/>
            </a:spcAft>
            <a:buNone/>
          </a:pPr>
          <a:r>
            <a:rPr lang="en-US" sz="1800" kern="1200"/>
            <a:t>De Bruijn graphs (DBG)</a:t>
          </a:r>
        </a:p>
      </dsp:txBody>
      <dsp:txXfrm>
        <a:off x="5839433" y="1052261"/>
        <a:ext cx="2150985" cy="1942636"/>
      </dsp:txXfrm>
    </dsp:sp>
    <dsp:sp modelId="{F64D7599-6D0F-4F32-B5A5-5AF436E9069B}">
      <dsp:nvSpPr>
        <dsp:cNvPr id="0" name=""/>
        <dsp:cNvSpPr/>
      </dsp:nvSpPr>
      <dsp:spPr>
        <a:xfrm>
          <a:off x="0" y="3480557"/>
          <a:ext cx="7990419" cy="19426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559035-4632-4471-A5E4-59EA788561E4}">
      <dsp:nvSpPr>
        <dsp:cNvPr id="0" name=""/>
        <dsp:cNvSpPr/>
      </dsp:nvSpPr>
      <dsp:spPr>
        <a:xfrm>
          <a:off x="587647" y="3917650"/>
          <a:ext cx="1068450" cy="10684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B8EFCE-1DA7-41C6-9056-BB9377892770}">
      <dsp:nvSpPr>
        <dsp:cNvPr id="0" name=""/>
        <dsp:cNvSpPr/>
      </dsp:nvSpPr>
      <dsp:spPr>
        <a:xfrm>
          <a:off x="2243745" y="3480557"/>
          <a:ext cx="3595688" cy="1942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596" tIns="205596" rIns="205596" bIns="205596" numCol="1" spcCol="1270" anchor="ctr" anchorCtr="0">
          <a:noAutofit/>
        </a:bodyPr>
        <a:lstStyle/>
        <a:p>
          <a:pPr marL="0" lvl="0" indent="0" algn="l" defTabSz="1111250">
            <a:lnSpc>
              <a:spcPct val="100000"/>
            </a:lnSpc>
            <a:spcBef>
              <a:spcPct val="0"/>
            </a:spcBef>
            <a:spcAft>
              <a:spcPct val="35000"/>
            </a:spcAft>
            <a:buNone/>
          </a:pPr>
          <a:r>
            <a:rPr lang="en-US" sz="2500" kern="1200"/>
            <a:t>Why two?</a:t>
          </a:r>
        </a:p>
      </dsp:txBody>
      <dsp:txXfrm>
        <a:off x="2243745" y="3480557"/>
        <a:ext cx="3595688" cy="1942636"/>
      </dsp:txXfrm>
    </dsp:sp>
    <dsp:sp modelId="{E06DA1FB-1DFE-4B9B-9DF6-CE66216435E7}">
      <dsp:nvSpPr>
        <dsp:cNvPr id="0" name=""/>
        <dsp:cNvSpPr/>
      </dsp:nvSpPr>
      <dsp:spPr>
        <a:xfrm>
          <a:off x="5839433" y="3480557"/>
          <a:ext cx="2150985" cy="1942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596" tIns="205596" rIns="205596" bIns="205596" numCol="1" spcCol="1270" anchor="ctr" anchorCtr="0">
          <a:noAutofit/>
        </a:bodyPr>
        <a:lstStyle/>
        <a:p>
          <a:pPr marL="0" lvl="0" indent="0" algn="l" defTabSz="800100">
            <a:lnSpc>
              <a:spcPct val="100000"/>
            </a:lnSpc>
            <a:spcBef>
              <a:spcPct val="0"/>
            </a:spcBef>
            <a:spcAft>
              <a:spcPct val="35000"/>
            </a:spcAft>
            <a:buNone/>
          </a:pPr>
          <a:r>
            <a:rPr lang="en-US" sz="1800" kern="1200"/>
            <a:t>Sequencing technology</a:t>
          </a:r>
        </a:p>
      </dsp:txBody>
      <dsp:txXfrm>
        <a:off x="5839433" y="3480557"/>
        <a:ext cx="2150985" cy="19426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0CE838-F806-4054-A0B5-022F6BA9F319}" type="datetimeFigureOut">
              <a:t>3/4/2025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C3B8F-7C68-478C-B67C-F6B474FE9106}" type="slidenum">
              <a:t>‹#›</a:t>
            </a:fld>
            <a:endParaRPr lang="en-US"/>
          </a:p>
        </p:txBody>
      </p:sp>
    </p:spTree>
    <p:extLst>
      <p:ext uri="{BB962C8B-B14F-4D97-AF65-F5344CB8AC3E}">
        <p14:creationId xmlns:p14="http://schemas.microsoft.com/office/powerpoint/2010/main" val="427944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mc.ncbi.nlm.nih.gov/articles/PMC553175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8A7C3B8F-7C68-478C-B67C-F6B474FE9106}" type="slidenum">
              <a:rPr lang="en-US"/>
              <a:t>8</a:t>
            </a:fld>
            <a:endParaRPr lang="en-US"/>
          </a:p>
        </p:txBody>
      </p:sp>
    </p:spTree>
    <p:extLst>
      <p:ext uri="{BB962C8B-B14F-4D97-AF65-F5344CB8AC3E}">
        <p14:creationId xmlns:p14="http://schemas.microsoft.com/office/powerpoint/2010/main" val="2439970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1996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928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536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9948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949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8001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5474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0456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8542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548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742950" lvl="1" indent="-285750">
              <a:buFont typeface="Arial,Sans-Serif"/>
              <a:buChar char="•"/>
            </a:pPr>
            <a:r>
              <a:rPr lang="en-US" dirty="0" err="1"/>
              <a:t>qtrim</a:t>
            </a:r>
            <a:r>
              <a:rPr lang="en-US" dirty="0"/>
              <a:t>=r : Quality-trim from right ends before mapping.</a:t>
            </a:r>
          </a:p>
          <a:p>
            <a:pPr marL="742950" lvl="1" indent="-285750">
              <a:buFont typeface="Arial,Sans-Serif"/>
              <a:buChar char="•"/>
            </a:pPr>
            <a:r>
              <a:rPr lang="en-US" dirty="0" err="1"/>
              <a:t>trimq</a:t>
            </a:r>
            <a:r>
              <a:rPr lang="en-US" dirty="0"/>
              <a:t>=10 : Trim quality threshold.</a:t>
            </a:r>
          </a:p>
          <a:p>
            <a:pPr marL="742950" lvl="1" indent="-285750">
              <a:buFont typeface="Arial,Sans-Serif"/>
              <a:buChar char="•"/>
            </a:pPr>
            <a:r>
              <a:rPr lang="en-US" dirty="0" err="1"/>
              <a:t>maxns</a:t>
            </a:r>
            <a:r>
              <a:rPr lang="en-US" dirty="0"/>
              <a:t>=3 : Reads with more Ns than this will be discarded.</a:t>
            </a:r>
          </a:p>
          <a:p>
            <a:pPr marL="742950" lvl="1" indent="-285750">
              <a:buFont typeface="Arial,Sans-Serif"/>
              <a:buChar char="•"/>
            </a:pPr>
            <a:r>
              <a:rPr lang="en-US" dirty="0" err="1"/>
              <a:t>maq</a:t>
            </a:r>
            <a:r>
              <a:rPr lang="en-US" dirty="0"/>
              <a:t>=5 : Reads with average quality (before trimming) below this will be discarded.</a:t>
            </a:r>
          </a:p>
          <a:p>
            <a:pPr marL="742950" lvl="1" indent="-285750">
              <a:buFont typeface="Arial,Sans-Serif"/>
              <a:buChar char="•"/>
            </a:pPr>
            <a:r>
              <a:rPr lang="en-US" dirty="0" err="1"/>
              <a:t>minlen</a:t>
            </a:r>
            <a:r>
              <a:rPr lang="en-US" dirty="0"/>
              <a:t>=51 : Reads shorter than this after trimming will be discarded. Pairs will be discarded only if both are shorter.</a:t>
            </a:r>
          </a:p>
          <a:p>
            <a:pPr marL="742950" lvl="1" indent="-285750">
              <a:buFont typeface="Arial,Sans-Serif"/>
              <a:buChar char="•"/>
            </a:pPr>
            <a:r>
              <a:rPr lang="en-US" dirty="0" err="1"/>
              <a:t>mlf</a:t>
            </a:r>
            <a:r>
              <a:rPr lang="en-US" dirty="0"/>
              <a:t>=0.33 : Reads shorter than this fraction of original length after trimming will be discarded.</a:t>
            </a:r>
          </a:p>
          <a:p>
            <a:pPr marL="742950" lvl="1" indent="-285750">
              <a:buFont typeface="Arial,Sans-Serif"/>
              <a:buChar char="•"/>
            </a:pPr>
            <a:r>
              <a:rPr lang="en-US" dirty="0" err="1"/>
              <a:t>phix</a:t>
            </a:r>
            <a:r>
              <a:rPr lang="en-US" dirty="0"/>
              <a:t>=true : Remove reads containing </a:t>
            </a:r>
            <a:r>
              <a:rPr lang="en-US" dirty="0" err="1"/>
              <a:t>phiX</a:t>
            </a:r>
            <a:r>
              <a:rPr lang="en-US" dirty="0"/>
              <a:t> </a:t>
            </a:r>
            <a:r>
              <a:rPr lang="en-US" dirty="0" err="1"/>
              <a:t>kmers</a:t>
            </a:r>
            <a:r>
              <a:rPr lang="en-US" dirty="0"/>
              <a:t>.</a:t>
            </a:r>
          </a:p>
          <a:p>
            <a:pPr marL="742950" lvl="1" indent="-285750">
              <a:buFont typeface="Arial,Sans-Serif"/>
              <a:buChar char="•"/>
            </a:pPr>
            <a:r>
              <a:rPr lang="en-US" dirty="0" err="1"/>
              <a:t>trimpolyg</a:t>
            </a:r>
            <a:r>
              <a:rPr lang="en-US" dirty="0"/>
              <a:t>=5 : Trim reads that start or end with a G polymer at least this long</a:t>
            </a:r>
          </a:p>
          <a:p>
            <a:pPr marL="742950" lvl="1" indent="-285750">
              <a:buFont typeface="Arial,Sans-Serif"/>
              <a:buChar char="•"/>
            </a:pPr>
            <a:r>
              <a:rPr lang="en-US" dirty="0" err="1"/>
              <a:t>removehuman</a:t>
            </a:r>
            <a:r>
              <a:rPr lang="en-US" dirty="0"/>
              <a:t>=true : Remove human reads via mapping.</a:t>
            </a:r>
          </a:p>
          <a:p>
            <a:pPr marL="742950" lvl="1" indent="-285750">
              <a:buFont typeface="Arial,Sans-Serif"/>
              <a:buChar char="•"/>
            </a:pPr>
            <a:r>
              <a:rPr lang="en-US" dirty="0" err="1"/>
              <a:t>removedog</a:t>
            </a:r>
            <a:r>
              <a:rPr lang="en-US" dirty="0"/>
              <a:t>=true : Remove dog reads via mapping.</a:t>
            </a:r>
          </a:p>
          <a:p>
            <a:pPr marL="742950" lvl="1" indent="-285750">
              <a:buFont typeface="Arial,Sans-Serif"/>
              <a:buChar char="•"/>
            </a:pPr>
            <a:r>
              <a:rPr lang="en-US" dirty="0" err="1"/>
              <a:t>removecat</a:t>
            </a:r>
            <a:r>
              <a:rPr lang="en-US" dirty="0"/>
              <a:t>=true : Remove cat reads via mapping.</a:t>
            </a:r>
          </a:p>
          <a:p>
            <a:pPr marL="742950" lvl="1" indent="-285750">
              <a:buFont typeface="Arial,Sans-Serif"/>
              <a:buChar char="•"/>
            </a:pPr>
            <a:r>
              <a:rPr lang="en-US" dirty="0" err="1"/>
              <a:t>removemouse</a:t>
            </a:r>
            <a:r>
              <a:rPr lang="en-US" dirty="0"/>
              <a:t>=true : Remove mouse reads via mapping.</a:t>
            </a:r>
          </a:p>
          <a:p>
            <a:pPr marL="742950" lvl="1" indent="-285750">
              <a:buFont typeface="Arial,Sans-Serif"/>
              <a:buChar char="•"/>
            </a:pPr>
            <a:r>
              <a:rPr lang="en-US" dirty="0" err="1"/>
              <a:t>barcodefilter</a:t>
            </a:r>
            <a:r>
              <a:rPr lang="en-US" dirty="0"/>
              <a:t>=false : Disable improper barcodes filter</a:t>
            </a:r>
          </a:p>
          <a:p>
            <a:pPr marL="742950" lvl="1" indent="-285750">
              <a:buFont typeface="Arial,Sans-Serif"/>
              <a:buChar char="•"/>
            </a:pPr>
            <a:r>
              <a:rPr lang="en-US" dirty="0" err="1"/>
              <a:t>chastityfilter</a:t>
            </a:r>
            <a:r>
              <a:rPr lang="en-US" dirty="0"/>
              <a:t>=false: Remove </a:t>
            </a:r>
            <a:r>
              <a:rPr lang="en-US" dirty="0" err="1"/>
              <a:t>illumina</a:t>
            </a:r>
            <a:r>
              <a:rPr lang="en-US" dirty="0"/>
              <a:t> reads failing chastity filter.</a:t>
            </a:r>
          </a:p>
          <a:p>
            <a:pPr marL="742950" lvl="1" indent="-285750">
              <a:buFont typeface="Arial,Sans-Serif"/>
              <a:buChar char="•"/>
            </a:pPr>
            <a:r>
              <a:rPr lang="en-US" dirty="0" err="1"/>
              <a:t>trimfragadapter</a:t>
            </a:r>
            <a:r>
              <a:rPr lang="en-US" dirty="0"/>
              <a:t>=true: Trim all known Illumina adapter sequences, including </a:t>
            </a:r>
            <a:r>
              <a:rPr lang="en-US" dirty="0" err="1"/>
              <a:t>TruSeq</a:t>
            </a:r>
            <a:r>
              <a:rPr lang="en-US" dirty="0"/>
              <a:t> and </a:t>
            </a:r>
            <a:r>
              <a:rPr lang="en-US" dirty="0" err="1"/>
              <a:t>Nextera</a:t>
            </a:r>
            <a:r>
              <a:rPr lang="en-US" dirty="0"/>
              <a: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8A7C3B8F-7C68-478C-B67C-F6B474FE9106}" type="slidenum">
              <a:rPr lang="en-US"/>
              <a:t>11</a:t>
            </a:fld>
            <a:endParaRPr lang="en-US"/>
          </a:p>
        </p:txBody>
      </p:sp>
    </p:spTree>
    <p:extLst>
      <p:ext uri="{BB962C8B-B14F-4D97-AF65-F5344CB8AC3E}">
        <p14:creationId xmlns:p14="http://schemas.microsoft.com/office/powerpoint/2010/main" val="2193274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4201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F76EDB-9FDB-A44E-92F8-CAC8D01848C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740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 Chicken uses marker genes to choose the best assemblies for metagenome genome recovery.</a:t>
            </a: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8A7C3B8F-7C68-478C-B67C-F6B474FE9106}" type="slidenum">
              <a:rPr lang="en-US"/>
              <a:t>55</a:t>
            </a:fld>
            <a:endParaRPr lang="en-US"/>
          </a:p>
        </p:txBody>
      </p:sp>
    </p:spTree>
    <p:extLst>
      <p:ext uri="{BB962C8B-B14F-4D97-AF65-F5344CB8AC3E}">
        <p14:creationId xmlns:p14="http://schemas.microsoft.com/office/powerpoint/2010/main" val="401635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846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Overlap – identify all overlapping read pairs</a:t>
            </a:r>
          </a:p>
          <a:p>
            <a:pPr marL="0" lvl="0" indent="0" algn="l" rtl="0">
              <a:spcBef>
                <a:spcPts val="0"/>
              </a:spcBef>
              <a:spcAft>
                <a:spcPts val="0"/>
              </a:spcAft>
              <a:buNone/>
            </a:pPr>
            <a:r>
              <a:rPr lang="en-US" dirty="0"/>
              <a:t>Layout – simplify overlap graph into read layout</a:t>
            </a:r>
            <a:endParaRPr lang="en-US" dirty="0">
              <a:ea typeface="Calibri"/>
              <a:cs typeface="Calibri"/>
            </a:endParaRPr>
          </a:p>
          <a:p>
            <a:pPr marL="0" lvl="0" indent="0" algn="l" rtl="0">
              <a:spcBef>
                <a:spcPts val="0"/>
              </a:spcBef>
              <a:spcAft>
                <a:spcPts val="0"/>
              </a:spcAft>
              <a:buNone/>
            </a:pPr>
            <a:r>
              <a:rPr lang="en-US" dirty="0"/>
              <a:t>Consensus – determine consensus sequence</a:t>
            </a:r>
          </a:p>
          <a:p>
            <a:endParaRPr lang="en-US" dirty="0">
              <a:ea typeface="Calibri"/>
              <a:cs typeface="Calibri"/>
            </a:endParaRPr>
          </a:p>
          <a:p>
            <a:r>
              <a:rPr lang="en-US" b="1" dirty="0"/>
              <a:t>Overlap–layout–consensus genome assembly algorithm: Reads are provided to the algorithm</a:t>
            </a:r>
            <a:r>
              <a:rPr lang="en-US" dirty="0"/>
              <a:t>. Overlapping regions are identified. Each read is graphed as a node and the overlaps are represented as edges joining the two nodes involved. The algorithm determines the best path through the graph (Hamiltonian path). Redundant information (i.e., unused nodes and edges) is discarded. This process is carried out multiple times and resulting sequences are combined to give the final consensus sequence that represents the genome.</a:t>
            </a:r>
          </a:p>
          <a:p>
            <a:endParaRPr lang="en-US" dirty="0">
              <a:ea typeface="Calibri"/>
              <a:cs typeface="Calibri"/>
            </a:endParaRPr>
          </a:p>
          <a:p>
            <a:pPr marL="171450" indent="-171450">
              <a:buFont typeface="Arial,Sans-Serif"/>
              <a:buChar char="•"/>
            </a:pPr>
            <a:r>
              <a:rPr lang="en-US" b="1" dirty="0"/>
              <a:t>Overlap Graphs:</a:t>
            </a:r>
            <a:r>
              <a:rPr lang="en-US" dirty="0"/>
              <a:t> Nodes represent individual reads, and edges denote overlaps between these reads. </a:t>
            </a:r>
          </a:p>
          <a:p>
            <a:pPr marL="171450" indent="-171450">
              <a:buFont typeface="Arial,Sans-Serif"/>
              <a:buChar char="•"/>
            </a:pPr>
            <a:r>
              <a:rPr lang="en-US" b="1" dirty="0"/>
              <a:t>De Bruijn Graphs:</a:t>
            </a:r>
            <a:r>
              <a:rPr lang="en-US" dirty="0"/>
              <a:t> Nodes represent k-</a:t>
            </a:r>
            <a:r>
              <a:rPr lang="en-US" dirty="0" err="1"/>
              <a:t>mers</a:t>
            </a:r>
            <a:r>
              <a:rPr lang="en-US" dirty="0"/>
              <a:t> (substrings of length </a:t>
            </a:r>
            <a:r>
              <a:rPr lang="en-US" i="1" dirty="0"/>
              <a:t>k</a:t>
            </a:r>
            <a:r>
              <a:rPr lang="en-US" dirty="0"/>
              <a:t>), and directed edges connect two k-</a:t>
            </a:r>
            <a:r>
              <a:rPr lang="en-US" dirty="0" err="1"/>
              <a:t>mers</a:t>
            </a:r>
            <a:r>
              <a:rPr lang="en-US" dirty="0"/>
              <a:t> that share a common (k-1)-</a:t>
            </a:r>
            <a:r>
              <a:rPr lang="en-US" dirty="0" err="1"/>
              <a:t>mer</a:t>
            </a:r>
            <a:r>
              <a:rPr lang="en-US" dirty="0"/>
              <a:t>, indicating that the k-</a:t>
            </a:r>
            <a:r>
              <a:rPr lang="en-US" dirty="0" err="1"/>
              <a:t>mers</a:t>
            </a:r>
            <a:r>
              <a:rPr lang="en-US" dirty="0"/>
              <a:t> overlap by (k-1) bases. </a:t>
            </a:r>
          </a:p>
          <a:p>
            <a:endParaRPr lang="en-US" dirty="0">
              <a:ea typeface="Calibri"/>
              <a:cs typeface="Calibri"/>
            </a:endParaRPr>
          </a:p>
        </p:txBody>
      </p:sp>
    </p:spTree>
    <p:extLst>
      <p:ext uri="{BB962C8B-B14F-4D97-AF65-F5344CB8AC3E}">
        <p14:creationId xmlns:p14="http://schemas.microsoft.com/office/powerpoint/2010/main" val="2420698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Arial"/>
              <a:buChar char="•"/>
            </a:pPr>
            <a:r>
              <a:rPr lang="en-US" b="1" dirty="0"/>
              <a:t>Overlap Graphs:</a:t>
            </a:r>
            <a:r>
              <a:rPr lang="en-US" dirty="0"/>
              <a:t> Nodes represent individual reads, and edges denote overlaps between these reads. </a:t>
            </a:r>
            <a:r>
              <a:rPr lang="en-US" dirty="0">
                <a:hlinkClick r:id="rId3"/>
              </a:rPr>
              <a:t>pmc.ncbi.nlm.nih.gov</a:t>
            </a:r>
            <a:endParaRPr lang="en-US" dirty="0"/>
          </a:p>
          <a:p>
            <a:r>
              <a:rPr lang="en-US" dirty="0"/>
              <a:t>However, the description of </a:t>
            </a:r>
            <a:r>
              <a:rPr lang="en-US" b="1" dirty="0"/>
              <a:t>de Bruijn graphs</a:t>
            </a:r>
            <a:r>
              <a:rPr lang="en-US" dirty="0"/>
              <a:t> can be clarified: </a:t>
            </a:r>
            <a:endParaRPr lang="en-US" dirty="0">
              <a:ea typeface="Calibri"/>
              <a:cs typeface="Calibri"/>
            </a:endParaRPr>
          </a:p>
          <a:p>
            <a:pPr marL="171450" indent="-171450">
              <a:buFont typeface="Arial"/>
              <a:buChar char="•"/>
            </a:pPr>
            <a:r>
              <a:rPr lang="en-US" b="1" dirty="0"/>
              <a:t>De Bruijn Graphs:</a:t>
            </a:r>
            <a:r>
              <a:rPr lang="en-US" dirty="0"/>
              <a:t> Nodes represent k-</a:t>
            </a:r>
            <a:r>
              <a:rPr lang="en-US" dirty="0" err="1"/>
              <a:t>mers</a:t>
            </a:r>
            <a:r>
              <a:rPr lang="en-US" dirty="0"/>
              <a:t> (substrings of length </a:t>
            </a:r>
            <a:r>
              <a:rPr lang="en-US" i="1" dirty="0"/>
              <a:t>k</a:t>
            </a:r>
            <a:r>
              <a:rPr lang="en-US" dirty="0"/>
              <a:t>), and directed edges connect two k-</a:t>
            </a:r>
            <a:r>
              <a:rPr lang="en-US" dirty="0" err="1"/>
              <a:t>mers</a:t>
            </a:r>
            <a:r>
              <a:rPr lang="en-US" dirty="0"/>
              <a:t> that share a common (k-1)-</a:t>
            </a:r>
            <a:r>
              <a:rPr lang="en-US" dirty="0" err="1"/>
              <a:t>mer</a:t>
            </a:r>
            <a:r>
              <a:rPr lang="en-US" dirty="0"/>
              <a:t>, indicating that the k-</a:t>
            </a:r>
            <a:r>
              <a:rPr lang="en-US" dirty="0" err="1"/>
              <a:t>mers</a:t>
            </a:r>
            <a:r>
              <a:rPr lang="en-US" dirty="0"/>
              <a:t> overlap by (k-1) bases. </a:t>
            </a:r>
            <a:endParaRPr lang="en-US" dirty="0">
              <a:ea typeface="Calibri"/>
              <a:cs typeface="Calibri"/>
            </a:endParaRPr>
          </a:p>
        </p:txBody>
      </p:sp>
    </p:spTree>
    <p:extLst>
      <p:ext uri="{BB962C8B-B14F-4D97-AF65-F5344CB8AC3E}">
        <p14:creationId xmlns:p14="http://schemas.microsoft.com/office/powerpoint/2010/main" val="231204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Assemblers</a:t>
            </a:r>
            <a:r>
              <a:rPr lang="en-US" dirty="0"/>
              <a:t> don’t often use a single k-</a:t>
            </a:r>
            <a:r>
              <a:rPr lang="en-US" dirty="0" err="1"/>
              <a:t>mer</a:t>
            </a:r>
            <a:r>
              <a:rPr lang="en-US" dirty="0"/>
              <a:t> size per assembly but rather a range of k-</a:t>
            </a:r>
            <a:r>
              <a:rPr lang="en-US" dirty="0" err="1"/>
              <a:t>mer</a:t>
            </a:r>
            <a:r>
              <a:rPr lang="en-US" dirty="0"/>
              <a:t> sizes, where each subsequent graph is built on the previous one. </a:t>
            </a:r>
          </a:p>
        </p:txBody>
      </p:sp>
      <p:sp>
        <p:nvSpPr>
          <p:cNvPr id="4" name="Slide Number Placeholder 3"/>
          <p:cNvSpPr>
            <a:spLocks noGrp="1"/>
          </p:cNvSpPr>
          <p:nvPr>
            <p:ph type="sldNum" sz="quarter" idx="5"/>
          </p:nvPr>
        </p:nvSpPr>
        <p:spPr/>
        <p:txBody>
          <a:bodyPr/>
          <a:lstStyle/>
          <a:p>
            <a:fld id="{8A7C3B8F-7C68-478C-B67C-F6B474FE9106}" type="slidenum">
              <a:rPr lang="en-US"/>
              <a:t>18</a:t>
            </a:fld>
            <a:endParaRPr lang="en-US"/>
          </a:p>
        </p:txBody>
      </p:sp>
    </p:spTree>
    <p:extLst>
      <p:ext uri="{BB962C8B-B14F-4D97-AF65-F5344CB8AC3E}">
        <p14:creationId xmlns:p14="http://schemas.microsoft.com/office/powerpoint/2010/main" val="4056202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16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br>
              <a:rPr lang="en-US" dirty="0"/>
            </a:br>
            <a:endParaRPr lang="en-EG" dirty="0"/>
          </a:p>
        </p:txBody>
      </p:sp>
      <p:sp>
        <p:nvSpPr>
          <p:cNvPr id="4" name="Slide Number Placeholder 3"/>
          <p:cNvSpPr>
            <a:spLocks noGrp="1"/>
          </p:cNvSpPr>
          <p:nvPr>
            <p:ph type="sldNum" sz="quarter" idx="5"/>
          </p:nvPr>
        </p:nvSpPr>
        <p:spPr/>
        <p:txBody>
          <a:bodyPr/>
          <a:lstStyle/>
          <a:p>
            <a:fld id="{AD99CD46-8FC1-F145-9F45-D9FCBA4813A9}" type="slidenum">
              <a:rPr lang="en-EG" smtClean="0"/>
              <a:t>24</a:t>
            </a:fld>
            <a:endParaRPr lang="en-EG"/>
          </a:p>
        </p:txBody>
      </p:sp>
    </p:spTree>
    <p:extLst>
      <p:ext uri="{BB962C8B-B14F-4D97-AF65-F5344CB8AC3E}">
        <p14:creationId xmlns:p14="http://schemas.microsoft.com/office/powerpoint/2010/main" val="2890485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AD99CD46-8FC1-F145-9F45-D9FCBA4813A9}" type="slidenum">
              <a:rPr lang="en-EG" smtClean="0"/>
              <a:t>25</a:t>
            </a:fld>
            <a:endParaRPr lang="en-EG"/>
          </a:p>
        </p:txBody>
      </p:sp>
    </p:spTree>
    <p:extLst>
      <p:ext uri="{BB962C8B-B14F-4D97-AF65-F5344CB8AC3E}">
        <p14:creationId xmlns:p14="http://schemas.microsoft.com/office/powerpoint/2010/main" val="1865538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82291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15962"/>
          </a:xfrm>
        </p:spPr>
        <p:txBody>
          <a:bodyPr/>
          <a:lstStyle/>
          <a:p>
            <a:r>
              <a:rPr lang="en-US"/>
              <a:t>Click to edit Master title style</a:t>
            </a:r>
          </a:p>
        </p:txBody>
      </p:sp>
      <p:sp>
        <p:nvSpPr>
          <p:cNvPr id="14" name="Text Placeholder 13"/>
          <p:cNvSpPr>
            <a:spLocks noGrp="1"/>
          </p:cNvSpPr>
          <p:nvPr>
            <p:ph type="body" sz="quarter" idx="13"/>
          </p:nvPr>
        </p:nvSpPr>
        <p:spPr>
          <a:xfrm>
            <a:off x="609600" y="1219200"/>
            <a:ext cx="10972800" cy="4953000"/>
          </a:xfrm>
        </p:spPr>
        <p:txBody>
          <a:bodyPr/>
          <a:lstStyle>
            <a:lvl1pPr>
              <a:lnSpc>
                <a:spcPct val="100000"/>
              </a:lnSpc>
              <a:spcAft>
                <a:spcPts val="1350"/>
              </a:spcAft>
              <a:defRPr>
                <a:latin typeface="+mj-lt"/>
              </a:defRPr>
            </a:lvl1pPr>
            <a:lvl2pPr>
              <a:lnSpc>
                <a:spcPct val="100000"/>
              </a:lnSpc>
              <a:spcAft>
                <a:spcPts val="1350"/>
              </a:spcAft>
              <a:defRPr>
                <a:latin typeface="+mj-lt"/>
              </a:defRPr>
            </a:lvl2pPr>
            <a:lvl3pPr>
              <a:lnSpc>
                <a:spcPct val="100000"/>
              </a:lnSpc>
              <a:spcAft>
                <a:spcPts val="1350"/>
              </a:spcAft>
              <a:defRPr>
                <a:latin typeface="+mj-lt"/>
              </a:defRPr>
            </a:lvl3pPr>
            <a:lvl4pPr>
              <a:lnSpc>
                <a:spcPct val="100000"/>
              </a:lnSpc>
              <a:spcAft>
                <a:spcPts val="1350"/>
              </a:spcAft>
              <a:defRPr>
                <a:latin typeface="+mj-lt"/>
              </a:defRPr>
            </a:lvl4pPr>
            <a:lvl5pPr>
              <a:lnSpc>
                <a:spcPct val="100000"/>
              </a:lnSpc>
              <a:spcAft>
                <a:spcPts val="1350"/>
              </a:spcAft>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498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715963"/>
          </a:xfrm>
        </p:spPr>
        <p:txBody>
          <a:bodyPr/>
          <a:lstStyle/>
          <a:p>
            <a:r>
              <a:rPr lang="en-US"/>
              <a:t>Click to edit Master title style</a:t>
            </a:r>
          </a:p>
        </p:txBody>
      </p:sp>
      <p:sp>
        <p:nvSpPr>
          <p:cNvPr id="14" name="Text Placeholder 13"/>
          <p:cNvSpPr>
            <a:spLocks noGrp="1"/>
          </p:cNvSpPr>
          <p:nvPr>
            <p:ph type="body" sz="quarter" idx="13"/>
          </p:nvPr>
        </p:nvSpPr>
        <p:spPr>
          <a:xfrm>
            <a:off x="609600" y="1219200"/>
            <a:ext cx="10972800" cy="4953000"/>
          </a:xfrm>
        </p:spPr>
        <p:txBody>
          <a:bodyPr/>
          <a:lstStyle>
            <a:lvl1pPr>
              <a:lnSpc>
                <a:spcPct val="100000"/>
              </a:lnSpc>
              <a:spcAft>
                <a:spcPts val="1350"/>
              </a:spcAft>
              <a:defRPr>
                <a:latin typeface="+mj-lt"/>
              </a:defRPr>
            </a:lvl1pPr>
            <a:lvl2pPr>
              <a:lnSpc>
                <a:spcPct val="100000"/>
              </a:lnSpc>
              <a:spcAft>
                <a:spcPts val="1350"/>
              </a:spcAft>
              <a:defRPr>
                <a:latin typeface="+mj-lt"/>
              </a:defRPr>
            </a:lvl2pPr>
            <a:lvl3pPr>
              <a:lnSpc>
                <a:spcPct val="100000"/>
              </a:lnSpc>
              <a:spcAft>
                <a:spcPts val="1350"/>
              </a:spcAft>
              <a:defRPr>
                <a:latin typeface="+mj-lt"/>
              </a:defRPr>
            </a:lvl3pPr>
            <a:lvl4pPr>
              <a:lnSpc>
                <a:spcPct val="100000"/>
              </a:lnSpc>
              <a:spcAft>
                <a:spcPts val="1350"/>
              </a:spcAft>
              <a:defRPr>
                <a:latin typeface="+mj-lt"/>
              </a:defRPr>
            </a:lvl4pPr>
            <a:lvl5pPr>
              <a:lnSpc>
                <a:spcPct val="100000"/>
              </a:lnSpc>
              <a:spcAft>
                <a:spcPts val="1350"/>
              </a:spcAft>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762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BioInfoTools/BBMap/blob/master/sh/rqcfilter2.sh"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nmdc-documentation.readthedocs.io/en/latest/reference/combined_workflow_docs.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rrwick/Bandage/wiki/Effect-of-kmer-size" TargetMode="Externa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tinyurl.com/ReadsToMag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Mhttps:/www.nature.com/articles/s41592-022-01431-4#Sec19"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galaxyproject.github.io/training-material/topics/sequence-analysis/tutorials/mapping/tutorial.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merenlab.org/momics/"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dylancronin/CoMS_fastq_to_bins"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nature.com/articles/s41564-018-0171-1" TargetMode="External"/><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Ecogenomics/CheckM/wiki"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rhysnewell/aviary"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rhysnewell/aviary"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doi.org/10.1101/2024.11.24.625082"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inyurl.com/ReadsToMags" TargetMode="Externa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merenlab.org/momic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tinyurl.com/ReadsToMag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hyperlink" Target="https://bitbucket.org/berkeleylab/jgi-bbtools"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tinyurl.com/ReadsToMag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1994"/>
            <a:ext cx="9144000" cy="2387600"/>
          </a:xfrm>
        </p:spPr>
        <p:txBody>
          <a:bodyPr>
            <a:normAutofit fontScale="90000"/>
          </a:bodyPr>
          <a:lstStyle/>
          <a:p>
            <a:r>
              <a:rPr lang="en-US">
                <a:ea typeface="+mj-lt"/>
                <a:cs typeface="+mj-lt"/>
              </a:rPr>
              <a:t>Front-end metagenome processing to MAGs (extension)</a:t>
            </a:r>
            <a:endParaRPr lang="en-US"/>
          </a:p>
        </p:txBody>
      </p:sp>
      <p:sp>
        <p:nvSpPr>
          <p:cNvPr id="3" name="Subtitle 2"/>
          <p:cNvSpPr>
            <a:spLocks noGrp="1"/>
          </p:cNvSpPr>
          <p:nvPr>
            <p:ph type="subTitle" idx="1"/>
          </p:nvPr>
        </p:nvSpPr>
        <p:spPr>
          <a:xfrm>
            <a:off x="1524000" y="2782529"/>
            <a:ext cx="9394371" cy="3563842"/>
          </a:xfrm>
        </p:spPr>
        <p:txBody>
          <a:bodyPr vert="horz" lIns="91440" tIns="45720" rIns="91440" bIns="45720" rtlCol="0" anchor="t">
            <a:normAutofit/>
          </a:bodyPr>
          <a:lstStyle/>
          <a:p>
            <a:r>
              <a:rPr lang="en-US" dirty="0">
                <a:cs typeface="Calibri"/>
              </a:rPr>
              <a:t>Dylan Cronin</a:t>
            </a:r>
          </a:p>
          <a:p>
            <a:r>
              <a:rPr lang="en-US" dirty="0">
                <a:solidFill>
                  <a:schemeClr val="tx2">
                    <a:lumMod val="49000"/>
                    <a:lumOff val="51000"/>
                  </a:schemeClr>
                </a:solidFill>
                <a:cs typeface="Calibri"/>
              </a:rPr>
              <a:t>cronin.dylan.r@gmail.com</a:t>
            </a:r>
          </a:p>
          <a:p>
            <a:r>
              <a:rPr lang="en-US" dirty="0">
                <a:solidFill>
                  <a:schemeClr val="tx2">
                    <a:lumMod val="49000"/>
                    <a:lumOff val="51000"/>
                  </a:schemeClr>
                </a:solidFill>
                <a:ea typeface="+mn-lt"/>
                <a:cs typeface="+mn-lt"/>
              </a:rPr>
              <a:t>https://github.com/dylancronin</a:t>
            </a:r>
            <a:endParaRPr lang="en-US" sz="1800">
              <a:solidFill>
                <a:schemeClr val="tx2">
                  <a:lumMod val="49000"/>
                  <a:lumOff val="51000"/>
                </a:schemeClr>
              </a:solidFill>
            </a:endParaRPr>
          </a:p>
          <a:p>
            <a:r>
              <a:rPr lang="en-US" dirty="0">
                <a:solidFill>
                  <a:schemeClr val="tx2">
                    <a:lumMod val="49000"/>
                    <a:lumOff val="51000"/>
                  </a:schemeClr>
                </a:solidFill>
                <a:ea typeface="+mn-lt"/>
                <a:cs typeface="+mn-lt"/>
              </a:rPr>
              <a:t>https://github.com/dylancronin/CoMS_fastq_to_bins</a:t>
            </a:r>
          </a:p>
          <a:p>
            <a:r>
              <a:rPr lang="en-US" dirty="0">
                <a:solidFill>
                  <a:schemeClr val="tx2">
                    <a:lumMod val="49000"/>
                    <a:lumOff val="51000"/>
                  </a:schemeClr>
                </a:solidFill>
                <a:ea typeface="+mn-lt"/>
                <a:cs typeface="+mn-lt"/>
              </a:rPr>
              <a:t>https://tinyurl.com/ReadsToMags</a:t>
            </a:r>
          </a:p>
          <a:p>
            <a:endParaRPr lang="en-US"/>
          </a:p>
        </p:txBody>
      </p:sp>
    </p:spTree>
    <p:extLst>
      <p:ext uri="{BB962C8B-B14F-4D97-AF65-F5344CB8AC3E}">
        <p14:creationId xmlns:p14="http://schemas.microsoft.com/office/powerpoint/2010/main" val="3000777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50C653-177A-9E25-09AC-2A3AF32CF18F}"/>
              </a:ext>
            </a:extLst>
          </p:cNvPr>
          <p:cNvSpPr txBox="1"/>
          <p:nvPr/>
        </p:nvSpPr>
        <p:spPr>
          <a:xfrm>
            <a:off x="579643" y="1899867"/>
            <a:ext cx="11041563" cy="3363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dirty="0"/>
              <a:t>Rqcfilter2 </a:t>
            </a:r>
            <a:r>
              <a:rPr lang="en-US" sz="2400" dirty="0"/>
              <a:t>(</a:t>
            </a:r>
            <a:r>
              <a:rPr lang="en-US" sz="2400" dirty="0" err="1"/>
              <a:t>BBtools</a:t>
            </a:r>
            <a:r>
              <a:rPr lang="en-US" sz="2400" dirty="0"/>
              <a:t> suite) </a:t>
            </a:r>
            <a:r>
              <a:rPr lang="en-US" dirty="0">
                <a:ea typeface="+mn-lt"/>
                <a:cs typeface="+mn-lt"/>
                <a:hlinkClick r:id="rId2"/>
              </a:rPr>
              <a:t>https://github.com/BioInfoTools/BBMap/blob/master/sh/rqcfilter2.sh</a:t>
            </a:r>
            <a:r>
              <a:rPr lang="en-US" sz="2400" dirty="0">
                <a:ea typeface="+mn-lt"/>
                <a:cs typeface="+mn-lt"/>
              </a:rPr>
              <a:t> </a:t>
            </a:r>
            <a:endParaRPr lang="en-US" sz="2400" dirty="0"/>
          </a:p>
          <a:p>
            <a:pPr marL="285750" indent="-285750">
              <a:lnSpc>
                <a:spcPct val="150000"/>
              </a:lnSpc>
              <a:buFont typeface="Arial"/>
              <a:buChar char="•"/>
            </a:pPr>
            <a:r>
              <a:rPr lang="en-US" sz="2400" dirty="0"/>
              <a:t>Performs quality-trimming, artifact removal, linker-trimming, adapter trimming, and spike-in removal using </a:t>
            </a:r>
            <a:r>
              <a:rPr lang="en-US" sz="2400" dirty="0" err="1"/>
              <a:t>BBDuk</a:t>
            </a:r>
            <a:r>
              <a:rPr lang="en-US" sz="2400" dirty="0"/>
              <a:t>.</a:t>
            </a:r>
          </a:p>
          <a:p>
            <a:pPr marL="285750" indent="-285750">
              <a:lnSpc>
                <a:spcPct val="150000"/>
              </a:lnSpc>
              <a:buFont typeface="Arial"/>
              <a:buChar char="•"/>
            </a:pPr>
            <a:r>
              <a:rPr lang="en-US" sz="2400" dirty="0"/>
              <a:t>Performs human/cat/dog/mouse/microbe removal using </a:t>
            </a:r>
            <a:r>
              <a:rPr lang="en-US" sz="2400" dirty="0" err="1"/>
              <a:t>BBMap</a:t>
            </a:r>
            <a:r>
              <a:rPr lang="en-US" sz="2400" dirty="0"/>
              <a:t>.</a:t>
            </a:r>
          </a:p>
          <a:p>
            <a:pPr marL="342900" indent="-342900">
              <a:lnSpc>
                <a:spcPct val="150000"/>
              </a:lnSpc>
              <a:buFont typeface="Arial"/>
              <a:buChar char="•"/>
            </a:pPr>
            <a:r>
              <a:rPr lang="en-US" sz="2400" dirty="0">
                <a:ea typeface="+mn-lt"/>
                <a:cs typeface="+mn-lt"/>
              </a:rPr>
              <a:t>It requires &gt;40 GB RAM for mouse/cat/dog/human, but only 1GB or so without them.</a:t>
            </a:r>
          </a:p>
        </p:txBody>
      </p:sp>
      <p:sp>
        <p:nvSpPr>
          <p:cNvPr id="5" name="Title 1">
            <a:extLst>
              <a:ext uri="{FF2B5EF4-FFF2-40B4-BE49-F238E27FC236}">
                <a16:creationId xmlns:a16="http://schemas.microsoft.com/office/drawing/2014/main" id="{D2210CB9-BF1F-E4E1-F099-282F5C7BF9A2}"/>
              </a:ext>
            </a:extLst>
          </p:cNvPr>
          <p:cNvSpPr txBox="1">
            <a:spLocks/>
          </p:cNvSpPr>
          <p:nvPr/>
        </p:nvSpPr>
        <p:spPr>
          <a:xfrm>
            <a:off x="1233622" y="308423"/>
            <a:ext cx="973727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Calibri"/>
                <a:cs typeface="Calibri Light"/>
              </a:rPr>
              <a:t>Read quality control processing pipeline</a:t>
            </a:r>
            <a:endParaRPr lang="en-US"/>
          </a:p>
        </p:txBody>
      </p:sp>
    </p:spTree>
    <p:extLst>
      <p:ext uri="{BB962C8B-B14F-4D97-AF65-F5344CB8AC3E}">
        <p14:creationId xmlns:p14="http://schemas.microsoft.com/office/powerpoint/2010/main" val="2040958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F37BA8-F916-4202-A156-68956AE63695}"/>
              </a:ext>
            </a:extLst>
          </p:cNvPr>
          <p:cNvSpPr/>
          <p:nvPr/>
        </p:nvSpPr>
        <p:spPr>
          <a:xfrm>
            <a:off x="99877" y="1109349"/>
            <a:ext cx="8560260" cy="510697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000" dirty="0">
                <a:solidFill>
                  <a:schemeClr val="bg1"/>
                </a:solidFill>
                <a:ea typeface="+mn-lt"/>
                <a:cs typeface="+mn-lt"/>
              </a:rPr>
              <a:t>rqcfilter2.sh in=&lt;FORWARD_READS&gt; in2=&lt;REVERSE_READS&gt; \</a:t>
            </a:r>
            <a:endParaRPr lang="en-US" dirty="0">
              <a:solidFill>
                <a:schemeClr val="bg1"/>
              </a:solidFill>
            </a:endParaRPr>
          </a:p>
          <a:p>
            <a:r>
              <a:rPr lang="en-US" sz="2000" dirty="0">
                <a:solidFill>
                  <a:schemeClr val="bg1"/>
                </a:solidFill>
                <a:ea typeface="+mn-lt"/>
                <a:cs typeface="+mn-lt"/>
              </a:rPr>
              <a:t>path=&lt;OUTPUT_PATH&gt; \</a:t>
            </a:r>
            <a:endParaRPr lang="en-US" dirty="0">
              <a:solidFill>
                <a:schemeClr val="bg1"/>
              </a:solidFill>
              <a:ea typeface="+mn-lt"/>
              <a:cs typeface="+mn-lt"/>
            </a:endParaRPr>
          </a:p>
          <a:p>
            <a:r>
              <a:rPr lang="en-US" sz="2000" dirty="0" err="1">
                <a:solidFill>
                  <a:schemeClr val="bg1"/>
                </a:solidFill>
                <a:ea typeface="+mn-lt"/>
                <a:cs typeface="+mn-lt"/>
              </a:rPr>
              <a:t>rqcfilterdata</a:t>
            </a:r>
            <a:r>
              <a:rPr lang="en-US" sz="2000" dirty="0">
                <a:solidFill>
                  <a:schemeClr val="bg1"/>
                </a:solidFill>
                <a:ea typeface="+mn-lt"/>
                <a:cs typeface="+mn-lt"/>
              </a:rPr>
              <a:t>=/path/to/</a:t>
            </a:r>
            <a:r>
              <a:rPr lang="en-US" sz="2000" dirty="0" err="1">
                <a:solidFill>
                  <a:schemeClr val="bg1"/>
                </a:solidFill>
                <a:ea typeface="+mn-lt"/>
                <a:cs typeface="+mn-lt"/>
              </a:rPr>
              <a:t>RQCFilterData</a:t>
            </a:r>
            <a:r>
              <a:rPr lang="en-US" sz="2000" dirty="0">
                <a:solidFill>
                  <a:schemeClr val="bg1"/>
                </a:solidFill>
                <a:ea typeface="+mn-lt"/>
                <a:cs typeface="+mn-lt"/>
              </a:rPr>
              <a:t> \</a:t>
            </a:r>
            <a:endParaRPr lang="en-US" dirty="0">
              <a:solidFill>
                <a:schemeClr val="bg1"/>
              </a:solidFill>
              <a:ea typeface="+mn-lt"/>
              <a:cs typeface="+mn-lt"/>
            </a:endParaRPr>
          </a:p>
          <a:p>
            <a:r>
              <a:rPr lang="en-US" sz="2000" dirty="0" err="1">
                <a:solidFill>
                  <a:schemeClr val="bg1"/>
                </a:solidFill>
                <a:ea typeface="+mn-lt"/>
                <a:cs typeface="+mn-lt"/>
              </a:rPr>
              <a:t>qtrim</a:t>
            </a:r>
            <a:r>
              <a:rPr lang="en-US" sz="2000" dirty="0">
                <a:solidFill>
                  <a:schemeClr val="bg1"/>
                </a:solidFill>
                <a:ea typeface="+mn-lt"/>
                <a:cs typeface="+mn-lt"/>
              </a:rPr>
              <a:t>=r \</a:t>
            </a:r>
            <a:endParaRPr lang="en-US" dirty="0">
              <a:solidFill>
                <a:schemeClr val="bg1"/>
              </a:solidFill>
              <a:ea typeface="+mn-lt"/>
              <a:cs typeface="+mn-lt"/>
            </a:endParaRPr>
          </a:p>
          <a:p>
            <a:r>
              <a:rPr lang="en-US" sz="2000" dirty="0" err="1">
                <a:solidFill>
                  <a:schemeClr val="bg1"/>
                </a:solidFill>
                <a:ea typeface="+mn-lt"/>
                <a:cs typeface="+mn-lt"/>
              </a:rPr>
              <a:t>trimq</a:t>
            </a:r>
            <a:r>
              <a:rPr lang="en-US" sz="2000" dirty="0">
                <a:solidFill>
                  <a:schemeClr val="bg1"/>
                </a:solidFill>
                <a:ea typeface="+mn-lt"/>
                <a:cs typeface="+mn-lt"/>
              </a:rPr>
              <a:t>=10 \</a:t>
            </a:r>
            <a:endParaRPr lang="en-US" dirty="0">
              <a:solidFill>
                <a:schemeClr val="bg1"/>
              </a:solidFill>
              <a:ea typeface="+mn-lt"/>
              <a:cs typeface="+mn-lt"/>
            </a:endParaRPr>
          </a:p>
          <a:p>
            <a:r>
              <a:rPr lang="en-US" sz="2000" dirty="0" err="1">
                <a:solidFill>
                  <a:schemeClr val="bg1"/>
                </a:solidFill>
                <a:ea typeface="+mn-lt"/>
                <a:cs typeface="+mn-lt"/>
              </a:rPr>
              <a:t>maxns</a:t>
            </a:r>
            <a:r>
              <a:rPr lang="en-US" sz="2000" dirty="0">
                <a:solidFill>
                  <a:schemeClr val="bg1"/>
                </a:solidFill>
                <a:ea typeface="+mn-lt"/>
                <a:cs typeface="+mn-lt"/>
              </a:rPr>
              <a:t>=3 \</a:t>
            </a:r>
            <a:endParaRPr lang="en-US" dirty="0">
              <a:solidFill>
                <a:schemeClr val="bg1"/>
              </a:solidFill>
              <a:ea typeface="+mn-lt"/>
              <a:cs typeface="+mn-lt"/>
            </a:endParaRPr>
          </a:p>
          <a:p>
            <a:r>
              <a:rPr lang="en-US" sz="2000" dirty="0" err="1">
                <a:solidFill>
                  <a:schemeClr val="bg1"/>
                </a:solidFill>
                <a:ea typeface="+mn-lt"/>
                <a:cs typeface="+mn-lt"/>
              </a:rPr>
              <a:t>maq</a:t>
            </a:r>
            <a:r>
              <a:rPr lang="en-US" sz="2000" dirty="0">
                <a:solidFill>
                  <a:schemeClr val="bg1"/>
                </a:solidFill>
                <a:ea typeface="+mn-lt"/>
                <a:cs typeface="+mn-lt"/>
              </a:rPr>
              <a:t>=5 \</a:t>
            </a:r>
            <a:endParaRPr lang="en-US" dirty="0">
              <a:solidFill>
                <a:schemeClr val="bg1"/>
              </a:solidFill>
              <a:ea typeface="+mn-lt"/>
              <a:cs typeface="+mn-lt"/>
            </a:endParaRPr>
          </a:p>
          <a:p>
            <a:r>
              <a:rPr lang="en-US" sz="2000" dirty="0" err="1">
                <a:solidFill>
                  <a:schemeClr val="bg1"/>
                </a:solidFill>
                <a:ea typeface="+mn-lt"/>
                <a:cs typeface="+mn-lt"/>
              </a:rPr>
              <a:t>minlen</a:t>
            </a:r>
            <a:r>
              <a:rPr lang="en-US" sz="2000" dirty="0">
                <a:solidFill>
                  <a:schemeClr val="bg1"/>
                </a:solidFill>
                <a:ea typeface="+mn-lt"/>
                <a:cs typeface="+mn-lt"/>
              </a:rPr>
              <a:t>=51 \</a:t>
            </a:r>
            <a:endParaRPr lang="en-US" dirty="0">
              <a:solidFill>
                <a:schemeClr val="bg1"/>
              </a:solidFill>
              <a:ea typeface="+mn-lt"/>
              <a:cs typeface="+mn-lt"/>
            </a:endParaRPr>
          </a:p>
          <a:p>
            <a:r>
              <a:rPr lang="en-US" sz="2000" dirty="0" err="1">
                <a:solidFill>
                  <a:schemeClr val="bg1"/>
                </a:solidFill>
                <a:ea typeface="+mn-lt"/>
                <a:cs typeface="+mn-lt"/>
              </a:rPr>
              <a:t>mlf</a:t>
            </a:r>
            <a:r>
              <a:rPr lang="en-US" sz="2000" dirty="0">
                <a:solidFill>
                  <a:schemeClr val="bg1"/>
                </a:solidFill>
                <a:ea typeface="+mn-lt"/>
                <a:cs typeface="+mn-lt"/>
              </a:rPr>
              <a:t>=0.33 \</a:t>
            </a:r>
            <a:endParaRPr lang="en-US" dirty="0">
              <a:solidFill>
                <a:schemeClr val="bg1"/>
              </a:solidFill>
              <a:ea typeface="+mn-lt"/>
              <a:cs typeface="+mn-lt"/>
            </a:endParaRPr>
          </a:p>
          <a:p>
            <a:r>
              <a:rPr lang="en-US" sz="2000" dirty="0" err="1">
                <a:solidFill>
                  <a:schemeClr val="bg1"/>
                </a:solidFill>
                <a:ea typeface="+mn-lt"/>
                <a:cs typeface="+mn-lt"/>
              </a:rPr>
              <a:t>phix</a:t>
            </a:r>
            <a:r>
              <a:rPr lang="en-US" sz="2000" dirty="0">
                <a:solidFill>
                  <a:schemeClr val="bg1"/>
                </a:solidFill>
                <a:ea typeface="+mn-lt"/>
                <a:cs typeface="+mn-lt"/>
              </a:rPr>
              <a:t>=true \</a:t>
            </a:r>
            <a:endParaRPr lang="en-US" dirty="0">
              <a:solidFill>
                <a:schemeClr val="bg1"/>
              </a:solidFill>
              <a:ea typeface="+mn-lt"/>
              <a:cs typeface="+mn-lt"/>
            </a:endParaRPr>
          </a:p>
          <a:p>
            <a:r>
              <a:rPr lang="en-US" sz="2000" dirty="0" err="1">
                <a:solidFill>
                  <a:schemeClr val="bg1"/>
                </a:solidFill>
                <a:ea typeface="+mn-lt"/>
                <a:cs typeface="+mn-lt"/>
              </a:rPr>
              <a:t>trimpolyg</a:t>
            </a:r>
            <a:r>
              <a:rPr lang="en-US" sz="2000" dirty="0">
                <a:solidFill>
                  <a:schemeClr val="bg1"/>
                </a:solidFill>
                <a:ea typeface="+mn-lt"/>
                <a:cs typeface="+mn-lt"/>
              </a:rPr>
              <a:t>=5 \</a:t>
            </a:r>
            <a:endParaRPr lang="en-US" dirty="0">
              <a:solidFill>
                <a:schemeClr val="bg1"/>
              </a:solidFill>
              <a:ea typeface="+mn-lt"/>
              <a:cs typeface="+mn-lt"/>
            </a:endParaRPr>
          </a:p>
          <a:p>
            <a:r>
              <a:rPr lang="en-US" sz="2000" dirty="0" err="1">
                <a:solidFill>
                  <a:schemeClr val="bg1"/>
                </a:solidFill>
                <a:ea typeface="+mn-lt"/>
                <a:cs typeface="+mn-lt"/>
              </a:rPr>
              <a:t>removehuman</a:t>
            </a:r>
            <a:r>
              <a:rPr lang="en-US" sz="2000" dirty="0">
                <a:solidFill>
                  <a:schemeClr val="bg1"/>
                </a:solidFill>
                <a:ea typeface="+mn-lt"/>
                <a:cs typeface="+mn-lt"/>
              </a:rPr>
              <a:t>=true </a:t>
            </a:r>
            <a:r>
              <a:rPr lang="en-US" sz="2000" dirty="0" err="1">
                <a:solidFill>
                  <a:schemeClr val="bg1"/>
                </a:solidFill>
                <a:ea typeface="+mn-lt"/>
                <a:cs typeface="+mn-lt"/>
              </a:rPr>
              <a:t>removedog</a:t>
            </a:r>
            <a:r>
              <a:rPr lang="en-US" sz="2000" dirty="0">
                <a:solidFill>
                  <a:schemeClr val="bg1"/>
                </a:solidFill>
                <a:ea typeface="+mn-lt"/>
                <a:cs typeface="+mn-lt"/>
              </a:rPr>
              <a:t>=true </a:t>
            </a:r>
            <a:r>
              <a:rPr lang="en-US" sz="2000" dirty="0" err="1">
                <a:solidFill>
                  <a:schemeClr val="bg1"/>
                </a:solidFill>
                <a:ea typeface="+mn-lt"/>
                <a:cs typeface="+mn-lt"/>
              </a:rPr>
              <a:t>removecat</a:t>
            </a:r>
            <a:r>
              <a:rPr lang="en-US" sz="2000" dirty="0">
                <a:solidFill>
                  <a:schemeClr val="bg1"/>
                </a:solidFill>
                <a:ea typeface="+mn-lt"/>
                <a:cs typeface="+mn-lt"/>
              </a:rPr>
              <a:t>=true </a:t>
            </a:r>
            <a:r>
              <a:rPr lang="en-US" sz="2000" dirty="0" err="1">
                <a:solidFill>
                  <a:schemeClr val="bg1"/>
                </a:solidFill>
                <a:ea typeface="+mn-lt"/>
                <a:cs typeface="+mn-lt"/>
              </a:rPr>
              <a:t>removemouse</a:t>
            </a:r>
            <a:r>
              <a:rPr lang="en-US" sz="2000" dirty="0">
                <a:solidFill>
                  <a:schemeClr val="bg1"/>
                </a:solidFill>
                <a:ea typeface="+mn-lt"/>
                <a:cs typeface="+mn-lt"/>
              </a:rPr>
              <a:t>=true \</a:t>
            </a:r>
            <a:endParaRPr lang="en-US" dirty="0">
              <a:solidFill>
                <a:schemeClr val="bg1"/>
              </a:solidFill>
              <a:ea typeface="+mn-lt"/>
              <a:cs typeface="+mn-lt"/>
            </a:endParaRPr>
          </a:p>
          <a:p>
            <a:r>
              <a:rPr lang="en-US" sz="2000" dirty="0" err="1">
                <a:solidFill>
                  <a:schemeClr val="bg1"/>
                </a:solidFill>
                <a:ea typeface="+mn-lt"/>
                <a:cs typeface="+mn-lt"/>
              </a:rPr>
              <a:t>barcodefilter</a:t>
            </a:r>
            <a:r>
              <a:rPr lang="en-US" sz="2000" dirty="0">
                <a:solidFill>
                  <a:schemeClr val="bg1"/>
                </a:solidFill>
                <a:ea typeface="+mn-lt"/>
                <a:cs typeface="+mn-lt"/>
              </a:rPr>
              <a:t>=false \</a:t>
            </a:r>
            <a:endParaRPr lang="en-US" dirty="0">
              <a:solidFill>
                <a:schemeClr val="bg1"/>
              </a:solidFill>
              <a:ea typeface="+mn-lt"/>
              <a:cs typeface="+mn-lt"/>
            </a:endParaRPr>
          </a:p>
          <a:p>
            <a:r>
              <a:rPr lang="en-US" sz="2000" dirty="0" err="1">
                <a:solidFill>
                  <a:schemeClr val="bg1"/>
                </a:solidFill>
                <a:ea typeface="+mn-lt"/>
                <a:cs typeface="+mn-lt"/>
              </a:rPr>
              <a:t>chastityfilter</a:t>
            </a:r>
            <a:r>
              <a:rPr lang="en-US" sz="2000" dirty="0">
                <a:solidFill>
                  <a:schemeClr val="bg1"/>
                </a:solidFill>
                <a:ea typeface="+mn-lt"/>
                <a:cs typeface="+mn-lt"/>
              </a:rPr>
              <a:t>=false \</a:t>
            </a:r>
            <a:endParaRPr lang="en-US" dirty="0">
              <a:solidFill>
                <a:schemeClr val="bg1"/>
              </a:solidFill>
              <a:ea typeface="+mn-lt"/>
              <a:cs typeface="+mn-lt"/>
            </a:endParaRPr>
          </a:p>
          <a:p>
            <a:r>
              <a:rPr lang="en-US" sz="2000" dirty="0" err="1">
                <a:solidFill>
                  <a:schemeClr val="bg1"/>
                </a:solidFill>
                <a:ea typeface="+mn-lt"/>
                <a:cs typeface="+mn-lt"/>
              </a:rPr>
              <a:t>trimfragadapter</a:t>
            </a:r>
            <a:r>
              <a:rPr lang="en-US" sz="2000" dirty="0">
                <a:solidFill>
                  <a:schemeClr val="bg1"/>
                </a:solidFill>
                <a:ea typeface="+mn-lt"/>
                <a:cs typeface="+mn-lt"/>
              </a:rPr>
              <a:t>=true</a:t>
            </a:r>
            <a:endParaRPr lang="en-US" dirty="0">
              <a:solidFill>
                <a:schemeClr val="bg1"/>
              </a:solidFill>
            </a:endParaRPr>
          </a:p>
        </p:txBody>
      </p:sp>
      <p:sp>
        <p:nvSpPr>
          <p:cNvPr id="6" name="TextBox 5">
            <a:extLst>
              <a:ext uri="{FF2B5EF4-FFF2-40B4-BE49-F238E27FC236}">
                <a16:creationId xmlns:a16="http://schemas.microsoft.com/office/drawing/2014/main" id="{BC590DC5-CF72-40D8-86F2-50D886F30D5B}"/>
              </a:ext>
            </a:extLst>
          </p:cNvPr>
          <p:cNvSpPr txBox="1"/>
          <p:nvPr/>
        </p:nvSpPr>
        <p:spPr>
          <a:xfrm>
            <a:off x="5576385" y="6551083"/>
            <a:ext cx="66182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hlinkClick r:id="rId3"/>
              </a:rPr>
              <a:t>https://nmdc-documentation.readthedocs.io/en/latest/reference/combined_workflow_docs.html</a:t>
            </a:r>
            <a:r>
              <a:rPr lang="en-US" sz="1200">
                <a:ea typeface="+mn-lt"/>
                <a:cs typeface="+mn-lt"/>
              </a:rPr>
              <a:t> </a:t>
            </a:r>
            <a:endParaRPr lang="en-US" sz="1200"/>
          </a:p>
        </p:txBody>
      </p:sp>
      <p:pic>
        <p:nvPicPr>
          <p:cNvPr id="7" name="Picture 6" descr="A colorful logo with different colors&#10;&#10;Description automatically generated">
            <a:extLst>
              <a:ext uri="{FF2B5EF4-FFF2-40B4-BE49-F238E27FC236}">
                <a16:creationId xmlns:a16="http://schemas.microsoft.com/office/drawing/2014/main" id="{153D3002-F80F-BC65-413B-6B7BE6E592B4}"/>
              </a:ext>
            </a:extLst>
          </p:cNvPr>
          <p:cNvPicPr>
            <a:picLocks noChangeAspect="1"/>
          </p:cNvPicPr>
          <p:nvPr/>
        </p:nvPicPr>
        <p:blipFill>
          <a:blip r:embed="rId4"/>
          <a:stretch>
            <a:fillRect/>
          </a:stretch>
        </p:blipFill>
        <p:spPr>
          <a:xfrm>
            <a:off x="11418617" y="5886799"/>
            <a:ext cx="775474" cy="660013"/>
          </a:xfrm>
          <a:prstGeom prst="rect">
            <a:avLst/>
          </a:prstGeom>
        </p:spPr>
      </p:pic>
      <p:sp>
        <p:nvSpPr>
          <p:cNvPr id="4" name="Title 1">
            <a:extLst>
              <a:ext uri="{FF2B5EF4-FFF2-40B4-BE49-F238E27FC236}">
                <a16:creationId xmlns:a16="http://schemas.microsoft.com/office/drawing/2014/main" id="{DBC1BA99-8CED-BAB0-B644-996B6D3D652E}"/>
              </a:ext>
            </a:extLst>
          </p:cNvPr>
          <p:cNvSpPr txBox="1">
            <a:spLocks/>
          </p:cNvSpPr>
          <p:nvPr/>
        </p:nvSpPr>
        <p:spPr>
          <a:xfrm>
            <a:off x="1224762" y="193237"/>
            <a:ext cx="973727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Calibri"/>
                <a:cs typeface="Calibri Light"/>
              </a:rPr>
              <a:t>rqcfilter2 example command</a:t>
            </a:r>
            <a:endParaRPr lang="en-US"/>
          </a:p>
        </p:txBody>
      </p:sp>
      <p:pic>
        <p:nvPicPr>
          <p:cNvPr id="2" name="Picture 1" descr="A screen shot of a computer&#10;&#10;AI-generated content may be incorrect.">
            <a:extLst>
              <a:ext uri="{FF2B5EF4-FFF2-40B4-BE49-F238E27FC236}">
                <a16:creationId xmlns:a16="http://schemas.microsoft.com/office/drawing/2014/main" id="{0638DA40-9F70-81F4-C448-983489BA9C54}"/>
              </a:ext>
            </a:extLst>
          </p:cNvPr>
          <p:cNvPicPr>
            <a:picLocks noChangeAspect="1"/>
          </p:cNvPicPr>
          <p:nvPr/>
        </p:nvPicPr>
        <p:blipFill>
          <a:blip r:embed="rId5"/>
          <a:stretch>
            <a:fillRect/>
          </a:stretch>
        </p:blipFill>
        <p:spPr>
          <a:xfrm>
            <a:off x="8883265" y="1107304"/>
            <a:ext cx="2299470" cy="5112905"/>
          </a:xfrm>
          <a:prstGeom prst="rect">
            <a:avLst/>
          </a:prstGeom>
        </p:spPr>
      </p:pic>
    </p:spTree>
    <p:extLst>
      <p:ext uri="{BB962C8B-B14F-4D97-AF65-F5344CB8AC3E}">
        <p14:creationId xmlns:p14="http://schemas.microsoft.com/office/powerpoint/2010/main" val="372631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ebsite&#10;&#10;Description automatically generated">
            <a:extLst>
              <a:ext uri="{FF2B5EF4-FFF2-40B4-BE49-F238E27FC236}">
                <a16:creationId xmlns:a16="http://schemas.microsoft.com/office/drawing/2014/main" id="{959327C7-155D-675A-0568-8DCE63B7382D}"/>
              </a:ext>
            </a:extLst>
          </p:cNvPr>
          <p:cNvPicPr>
            <a:picLocks noChangeAspect="1"/>
          </p:cNvPicPr>
          <p:nvPr/>
        </p:nvPicPr>
        <p:blipFill>
          <a:blip r:embed="rId2"/>
          <a:stretch>
            <a:fillRect/>
          </a:stretch>
        </p:blipFill>
        <p:spPr>
          <a:xfrm>
            <a:off x="2767245" y="225115"/>
            <a:ext cx="7400925" cy="2114550"/>
          </a:xfrm>
          <a:prstGeom prst="rect">
            <a:avLst/>
          </a:prstGeom>
        </p:spPr>
      </p:pic>
      <p:pic>
        <p:nvPicPr>
          <p:cNvPr id="3" name="Picture 2" descr="Workflow of fastp. (a) Main workflow of paired-end data processing, and (b) paired-end preprocessor of one read pair. In the main workflow, a pair of FASTQ files is loaded and packed, after which each read pair is processed individually in the paired-end preprocessor, described in (b)">
            <a:extLst>
              <a:ext uri="{FF2B5EF4-FFF2-40B4-BE49-F238E27FC236}">
                <a16:creationId xmlns:a16="http://schemas.microsoft.com/office/drawing/2014/main" id="{22D427CD-D7CE-573A-21EB-E36D849FBBA6}"/>
              </a:ext>
            </a:extLst>
          </p:cNvPr>
          <p:cNvPicPr>
            <a:picLocks noChangeAspect="1"/>
          </p:cNvPicPr>
          <p:nvPr/>
        </p:nvPicPr>
        <p:blipFill>
          <a:blip r:embed="rId3"/>
          <a:stretch>
            <a:fillRect/>
          </a:stretch>
        </p:blipFill>
        <p:spPr>
          <a:xfrm>
            <a:off x="1109547" y="2056124"/>
            <a:ext cx="9972905" cy="4799433"/>
          </a:xfrm>
          <a:prstGeom prst="rect">
            <a:avLst/>
          </a:prstGeom>
        </p:spPr>
      </p:pic>
    </p:spTree>
    <p:extLst>
      <p:ext uri="{BB962C8B-B14F-4D97-AF65-F5344CB8AC3E}">
        <p14:creationId xmlns:p14="http://schemas.microsoft.com/office/powerpoint/2010/main" val="2943827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A3EF6F-0A1D-A0F3-5AA8-5C7F4F5FF8CA}"/>
              </a:ext>
            </a:extLst>
          </p:cNvPr>
          <p:cNvSpPr/>
          <p:nvPr/>
        </p:nvSpPr>
        <p:spPr>
          <a:xfrm>
            <a:off x="683236" y="1697513"/>
            <a:ext cx="10828539" cy="345530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000" dirty="0" err="1">
                <a:solidFill>
                  <a:schemeClr val="bg1"/>
                </a:solidFill>
                <a:ea typeface="+mn-lt"/>
                <a:cs typeface="+mn-lt"/>
              </a:rPr>
              <a:t>fastp</a:t>
            </a:r>
            <a:r>
              <a:rPr lang="en-US" sz="2000" dirty="0">
                <a:solidFill>
                  <a:schemeClr val="bg1"/>
                </a:solidFill>
                <a:ea typeface="+mn-lt"/>
                <a:cs typeface="+mn-lt"/>
              </a:rPr>
              <a:t> \</a:t>
            </a:r>
            <a:endParaRPr lang="en-US" dirty="0">
              <a:solidFill>
                <a:schemeClr val="bg1"/>
              </a:solidFill>
            </a:endParaRPr>
          </a:p>
          <a:p>
            <a:r>
              <a:rPr lang="en-US" sz="2000" dirty="0">
                <a:solidFill>
                  <a:schemeClr val="bg1"/>
                </a:solidFill>
                <a:ea typeface="+mn-lt"/>
                <a:cs typeface="+mn-lt"/>
              </a:rPr>
              <a:t>  -</a:t>
            </a:r>
            <a:r>
              <a:rPr lang="en-US" sz="2000" dirty="0" err="1">
                <a:solidFill>
                  <a:schemeClr val="bg1"/>
                </a:solidFill>
                <a:ea typeface="+mn-lt"/>
                <a:cs typeface="+mn-lt"/>
              </a:rPr>
              <a:t>i</a:t>
            </a:r>
            <a:r>
              <a:rPr lang="en-US" sz="2000" dirty="0">
                <a:solidFill>
                  <a:schemeClr val="bg1"/>
                </a:solidFill>
                <a:ea typeface="+mn-lt"/>
                <a:cs typeface="+mn-lt"/>
              </a:rPr>
              <a:t> &lt;FORWARD_READS&gt; -I &lt;REVERSE_READS&gt; \</a:t>
            </a:r>
            <a:endParaRPr lang="en-US" dirty="0">
              <a:solidFill>
                <a:schemeClr val="bg1"/>
              </a:solidFill>
            </a:endParaRPr>
          </a:p>
          <a:p>
            <a:r>
              <a:rPr lang="en-US" sz="2000" dirty="0">
                <a:solidFill>
                  <a:schemeClr val="bg1"/>
                </a:solidFill>
                <a:ea typeface="+mn-lt"/>
                <a:cs typeface="+mn-lt"/>
              </a:rPr>
              <a:t>  -o &lt;OUTPUT_PATH&gt;/filtered_R1.fastq.gz -O &lt;OUTPUT_PATH&gt;/filtered_R2.fastq.gz \</a:t>
            </a:r>
            <a:endParaRPr lang="en-US" dirty="0">
              <a:solidFill>
                <a:schemeClr val="bg1"/>
              </a:solidFill>
            </a:endParaRPr>
          </a:p>
          <a:p>
            <a:r>
              <a:rPr lang="en-US" sz="2000" dirty="0">
                <a:solidFill>
                  <a:schemeClr val="bg1"/>
                </a:solidFill>
                <a:ea typeface="+mn-lt"/>
                <a:cs typeface="+mn-lt"/>
              </a:rPr>
              <a:t>  --</a:t>
            </a:r>
            <a:r>
              <a:rPr lang="en-US" sz="2000" dirty="0" err="1">
                <a:solidFill>
                  <a:schemeClr val="bg1"/>
                </a:solidFill>
                <a:ea typeface="+mn-lt"/>
                <a:cs typeface="+mn-lt"/>
              </a:rPr>
              <a:t>trim_poly_g</a:t>
            </a:r>
            <a:r>
              <a:rPr lang="en-US" sz="2000" dirty="0">
                <a:solidFill>
                  <a:schemeClr val="bg1"/>
                </a:solidFill>
                <a:ea typeface="+mn-lt"/>
                <a:cs typeface="+mn-lt"/>
              </a:rPr>
              <a:t> --</a:t>
            </a:r>
            <a:r>
              <a:rPr lang="en-US" sz="2000" dirty="0" err="1">
                <a:solidFill>
                  <a:schemeClr val="bg1"/>
                </a:solidFill>
                <a:ea typeface="+mn-lt"/>
                <a:cs typeface="+mn-lt"/>
              </a:rPr>
              <a:t>poly_g_min_len</a:t>
            </a:r>
            <a:r>
              <a:rPr lang="en-US" sz="2000" dirty="0">
                <a:solidFill>
                  <a:schemeClr val="bg1"/>
                </a:solidFill>
                <a:ea typeface="+mn-lt"/>
                <a:cs typeface="+mn-lt"/>
              </a:rPr>
              <a:t>=5 \</a:t>
            </a:r>
            <a:endParaRPr lang="en-US" dirty="0">
              <a:solidFill>
                <a:schemeClr val="bg1"/>
              </a:solidFill>
            </a:endParaRPr>
          </a:p>
          <a:p>
            <a:r>
              <a:rPr lang="en-US" sz="2000" dirty="0">
                <a:solidFill>
                  <a:schemeClr val="bg1"/>
                </a:solidFill>
                <a:ea typeface="+mn-lt"/>
                <a:cs typeface="+mn-lt"/>
              </a:rPr>
              <a:t>  --</a:t>
            </a:r>
            <a:r>
              <a:rPr lang="en-US" sz="2000" dirty="0" err="1">
                <a:solidFill>
                  <a:schemeClr val="bg1"/>
                </a:solidFill>
                <a:ea typeface="+mn-lt"/>
                <a:cs typeface="+mn-lt"/>
              </a:rPr>
              <a:t>qualified_quality_phred</a:t>
            </a:r>
            <a:r>
              <a:rPr lang="en-US" sz="2000" dirty="0">
                <a:solidFill>
                  <a:schemeClr val="bg1"/>
                </a:solidFill>
                <a:ea typeface="+mn-lt"/>
                <a:cs typeface="+mn-lt"/>
              </a:rPr>
              <a:t>=10 \</a:t>
            </a:r>
            <a:endParaRPr lang="en-US" dirty="0">
              <a:solidFill>
                <a:schemeClr val="bg1"/>
              </a:solidFill>
            </a:endParaRPr>
          </a:p>
          <a:p>
            <a:r>
              <a:rPr lang="en-US" sz="2000" dirty="0">
                <a:solidFill>
                  <a:schemeClr val="bg1"/>
                </a:solidFill>
                <a:ea typeface="+mn-lt"/>
                <a:cs typeface="+mn-lt"/>
              </a:rPr>
              <a:t>  --</a:t>
            </a:r>
            <a:r>
              <a:rPr lang="en-US" sz="2000" dirty="0" err="1">
                <a:solidFill>
                  <a:schemeClr val="bg1"/>
                </a:solidFill>
                <a:ea typeface="+mn-lt"/>
                <a:cs typeface="+mn-lt"/>
              </a:rPr>
              <a:t>n_base_limit</a:t>
            </a:r>
            <a:r>
              <a:rPr lang="en-US" sz="2000" dirty="0">
                <a:solidFill>
                  <a:schemeClr val="bg1"/>
                </a:solidFill>
                <a:ea typeface="+mn-lt"/>
                <a:cs typeface="+mn-lt"/>
              </a:rPr>
              <a:t>=3 \</a:t>
            </a:r>
            <a:endParaRPr lang="en-US" dirty="0">
              <a:solidFill>
                <a:schemeClr val="bg1"/>
              </a:solidFill>
            </a:endParaRPr>
          </a:p>
          <a:p>
            <a:r>
              <a:rPr lang="en-US" sz="2000" dirty="0">
                <a:solidFill>
                  <a:schemeClr val="bg1"/>
                </a:solidFill>
                <a:ea typeface="+mn-lt"/>
                <a:cs typeface="+mn-lt"/>
              </a:rPr>
              <a:t>  --</a:t>
            </a:r>
            <a:r>
              <a:rPr lang="en-US" sz="2000" dirty="0" err="1">
                <a:solidFill>
                  <a:schemeClr val="bg1"/>
                </a:solidFill>
                <a:ea typeface="+mn-lt"/>
                <a:cs typeface="+mn-lt"/>
              </a:rPr>
              <a:t>average_qual</a:t>
            </a:r>
            <a:r>
              <a:rPr lang="en-US" sz="2000" dirty="0">
                <a:solidFill>
                  <a:schemeClr val="bg1"/>
                </a:solidFill>
                <a:ea typeface="+mn-lt"/>
                <a:cs typeface="+mn-lt"/>
              </a:rPr>
              <a:t>=5 \</a:t>
            </a:r>
            <a:endParaRPr lang="en-US" dirty="0">
              <a:solidFill>
                <a:schemeClr val="bg1"/>
              </a:solidFill>
            </a:endParaRPr>
          </a:p>
          <a:p>
            <a:r>
              <a:rPr lang="en-US" sz="2000" dirty="0">
                <a:solidFill>
                  <a:schemeClr val="bg1"/>
                </a:solidFill>
                <a:ea typeface="+mn-lt"/>
                <a:cs typeface="+mn-lt"/>
              </a:rPr>
              <a:t>  --</a:t>
            </a:r>
            <a:r>
              <a:rPr lang="en-US" sz="2000" dirty="0" err="1">
                <a:solidFill>
                  <a:schemeClr val="bg1"/>
                </a:solidFill>
                <a:ea typeface="+mn-lt"/>
                <a:cs typeface="+mn-lt"/>
              </a:rPr>
              <a:t>length_required</a:t>
            </a:r>
            <a:r>
              <a:rPr lang="en-US" sz="2000" dirty="0">
                <a:solidFill>
                  <a:schemeClr val="bg1"/>
                </a:solidFill>
                <a:ea typeface="+mn-lt"/>
                <a:cs typeface="+mn-lt"/>
              </a:rPr>
              <a:t>=51 \</a:t>
            </a:r>
            <a:endParaRPr lang="en-US" dirty="0">
              <a:solidFill>
                <a:schemeClr val="bg1"/>
              </a:solidFill>
            </a:endParaRPr>
          </a:p>
          <a:p>
            <a:r>
              <a:rPr lang="en-US" sz="2000" dirty="0">
                <a:solidFill>
                  <a:schemeClr val="bg1"/>
                </a:solidFill>
                <a:ea typeface="+mn-lt"/>
                <a:cs typeface="+mn-lt"/>
              </a:rPr>
              <a:t>  --</a:t>
            </a:r>
            <a:r>
              <a:rPr lang="en-US" sz="2000" dirty="0" err="1">
                <a:solidFill>
                  <a:schemeClr val="bg1"/>
                </a:solidFill>
                <a:ea typeface="+mn-lt"/>
                <a:cs typeface="+mn-lt"/>
              </a:rPr>
              <a:t>detect_adapter_for_pe</a:t>
            </a:r>
            <a:r>
              <a:rPr lang="en-US" sz="2000" dirty="0">
                <a:solidFill>
                  <a:schemeClr val="bg1"/>
                </a:solidFill>
                <a:ea typeface="+mn-lt"/>
                <a:cs typeface="+mn-lt"/>
              </a:rPr>
              <a:t> \</a:t>
            </a:r>
            <a:endParaRPr lang="en-US" dirty="0">
              <a:solidFill>
                <a:schemeClr val="bg1"/>
              </a:solidFill>
            </a:endParaRPr>
          </a:p>
          <a:p>
            <a:r>
              <a:rPr lang="en-US" sz="2000" dirty="0">
                <a:solidFill>
                  <a:schemeClr val="bg1"/>
                </a:solidFill>
                <a:ea typeface="+mn-lt"/>
                <a:cs typeface="+mn-lt"/>
              </a:rPr>
              <a:t>  --html=&lt;OUTPUT_PATH&gt;/fastp_report.html --</a:t>
            </a:r>
            <a:r>
              <a:rPr lang="en-US" sz="2000" dirty="0" err="1">
                <a:solidFill>
                  <a:schemeClr val="bg1"/>
                </a:solidFill>
                <a:ea typeface="+mn-lt"/>
                <a:cs typeface="+mn-lt"/>
              </a:rPr>
              <a:t>json</a:t>
            </a:r>
            <a:r>
              <a:rPr lang="en-US" sz="2000" dirty="0">
                <a:solidFill>
                  <a:schemeClr val="bg1"/>
                </a:solidFill>
                <a:ea typeface="+mn-lt"/>
                <a:cs typeface="+mn-lt"/>
              </a:rPr>
              <a:t>=&lt;OUTPUT_PATH&gt;/</a:t>
            </a:r>
            <a:r>
              <a:rPr lang="en-US" sz="2000" dirty="0" err="1">
                <a:solidFill>
                  <a:schemeClr val="bg1"/>
                </a:solidFill>
                <a:ea typeface="+mn-lt"/>
                <a:cs typeface="+mn-lt"/>
              </a:rPr>
              <a:t>fastp_report.json</a:t>
            </a:r>
            <a:endParaRPr lang="en-US" dirty="0" err="1">
              <a:solidFill>
                <a:schemeClr val="bg1"/>
              </a:solidFill>
            </a:endParaRPr>
          </a:p>
        </p:txBody>
      </p:sp>
      <p:sp>
        <p:nvSpPr>
          <p:cNvPr id="4" name="Title 1">
            <a:extLst>
              <a:ext uri="{FF2B5EF4-FFF2-40B4-BE49-F238E27FC236}">
                <a16:creationId xmlns:a16="http://schemas.microsoft.com/office/drawing/2014/main" id="{1A8EB2CC-C7EE-A89C-4DAB-63C2ABFA3AF2}"/>
              </a:ext>
            </a:extLst>
          </p:cNvPr>
          <p:cNvSpPr txBox="1">
            <a:spLocks/>
          </p:cNvSpPr>
          <p:nvPr/>
        </p:nvSpPr>
        <p:spPr>
          <a:xfrm>
            <a:off x="1224762" y="379307"/>
            <a:ext cx="973727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latin typeface="Calibri"/>
                <a:cs typeface="Calibri Light"/>
              </a:rPr>
              <a:t>fastp</a:t>
            </a:r>
            <a:r>
              <a:rPr lang="en-US">
                <a:latin typeface="Calibri"/>
                <a:cs typeface="Calibri Light"/>
              </a:rPr>
              <a:t> example command</a:t>
            </a:r>
            <a:endParaRPr lang="en-US"/>
          </a:p>
        </p:txBody>
      </p:sp>
    </p:spTree>
    <p:extLst>
      <p:ext uri="{BB962C8B-B14F-4D97-AF65-F5344CB8AC3E}">
        <p14:creationId xmlns:p14="http://schemas.microsoft.com/office/powerpoint/2010/main" val="135336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387161-AF2C-BF49-9601-F05CC772CE51}"/>
              </a:ext>
            </a:extLst>
          </p:cNvPr>
          <p:cNvPicPr>
            <a:picLocks noChangeAspect="1"/>
          </p:cNvPicPr>
          <p:nvPr/>
        </p:nvPicPr>
        <p:blipFill>
          <a:blip r:embed="rId2"/>
          <a:stretch>
            <a:fillRect/>
          </a:stretch>
        </p:blipFill>
        <p:spPr>
          <a:xfrm>
            <a:off x="3262817" y="1299701"/>
            <a:ext cx="9040798" cy="5143500"/>
          </a:xfrm>
          <a:prstGeom prst="rect">
            <a:avLst/>
          </a:prstGeom>
        </p:spPr>
      </p:pic>
      <p:sp>
        <p:nvSpPr>
          <p:cNvPr id="3" name="Title 1">
            <a:extLst>
              <a:ext uri="{FF2B5EF4-FFF2-40B4-BE49-F238E27FC236}">
                <a16:creationId xmlns:a16="http://schemas.microsoft.com/office/drawing/2014/main" id="{BDA81ABA-6CAB-45EC-A284-32C74DE3808B}"/>
              </a:ext>
            </a:extLst>
          </p:cNvPr>
          <p:cNvSpPr txBox="1">
            <a:spLocks/>
          </p:cNvSpPr>
          <p:nvPr/>
        </p:nvSpPr>
        <p:spPr>
          <a:xfrm>
            <a:off x="2326312" y="-25862"/>
            <a:ext cx="7713038"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How do we build MAGs/population genomes?</a:t>
            </a:r>
            <a:endParaRPr lang="en-US"/>
          </a:p>
        </p:txBody>
      </p:sp>
      <p:sp>
        <p:nvSpPr>
          <p:cNvPr id="2" name="TextBox 1">
            <a:extLst>
              <a:ext uri="{FF2B5EF4-FFF2-40B4-BE49-F238E27FC236}">
                <a16:creationId xmlns:a16="http://schemas.microsoft.com/office/drawing/2014/main" id="{042AF257-519D-47C3-B2B3-90B7C723378E}"/>
              </a:ext>
            </a:extLst>
          </p:cNvPr>
          <p:cNvSpPr txBox="1"/>
          <p:nvPr/>
        </p:nvSpPr>
        <p:spPr>
          <a:xfrm>
            <a:off x="9355874" y="6515100"/>
            <a:ext cx="284681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5" name="Rectangle 4">
            <a:extLst>
              <a:ext uri="{FF2B5EF4-FFF2-40B4-BE49-F238E27FC236}">
                <a16:creationId xmlns:a16="http://schemas.microsoft.com/office/drawing/2014/main" id="{A6062880-74D2-B4CC-3029-D87B2C078BC4}"/>
              </a:ext>
            </a:extLst>
          </p:cNvPr>
          <p:cNvSpPr/>
          <p:nvPr/>
        </p:nvSpPr>
        <p:spPr>
          <a:xfrm>
            <a:off x="8869090" y="2622344"/>
            <a:ext cx="492512" cy="199792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499356-9FF8-4D80-10DD-E5EB08A384E4}"/>
              </a:ext>
            </a:extLst>
          </p:cNvPr>
          <p:cNvSpPr txBox="1"/>
          <p:nvPr/>
        </p:nvSpPr>
        <p:spPr>
          <a:xfrm>
            <a:off x="2581119" y="1810456"/>
            <a:ext cx="9267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rgbClr val="CC44C9"/>
                </a:solidFill>
                <a:latin typeface="Ink Free"/>
              </a:rPr>
              <a:t>eDNA/</a:t>
            </a:r>
          </a:p>
        </p:txBody>
      </p:sp>
    </p:spTree>
    <p:extLst>
      <p:ext uri="{BB962C8B-B14F-4D97-AF65-F5344CB8AC3E}">
        <p14:creationId xmlns:p14="http://schemas.microsoft.com/office/powerpoint/2010/main" val="240901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Google Shape;110;p17"/>
          <p:cNvSpPr txBox="1">
            <a:spLocks noGrp="1"/>
          </p:cNvSpPr>
          <p:nvPr>
            <p:ph type="title"/>
          </p:nvPr>
        </p:nvSpPr>
        <p:spPr>
          <a:xfrm>
            <a:off x="125475" y="675847"/>
            <a:ext cx="3739479" cy="5505262"/>
          </a:xfrm>
          <a:prstGeom prst="rect">
            <a:avLst/>
          </a:prstGeom>
        </p:spPr>
        <p:txBody>
          <a:bodyPr spcFirstLastPara="1" vert="horz" lIns="91440" tIns="45720" rIns="91440" bIns="45720" rtlCol="0" anchor="ctr" anchorCtr="0">
            <a:normAutofit/>
          </a:bodyPr>
          <a:lstStyle/>
          <a:p>
            <a:pPr>
              <a:spcBef>
                <a:spcPct val="0"/>
              </a:spcBef>
            </a:pPr>
            <a:r>
              <a:rPr lang="en-US" sz="5200" kern="1200">
                <a:solidFill>
                  <a:schemeClr val="tx1"/>
                </a:solidFill>
                <a:latin typeface="+mj-lt"/>
                <a:ea typeface="+mj-ea"/>
                <a:cs typeface="+mj-cs"/>
              </a:rPr>
              <a:t>Assembly algorithms separated by technology</a:t>
            </a:r>
          </a:p>
        </p:txBody>
      </p:sp>
      <p:graphicFrame>
        <p:nvGraphicFramePr>
          <p:cNvPr id="132" name="Google Shape;111;p17">
            <a:extLst>
              <a:ext uri="{FF2B5EF4-FFF2-40B4-BE49-F238E27FC236}">
                <a16:creationId xmlns:a16="http://schemas.microsoft.com/office/drawing/2014/main" id="{1A9B728C-FFFB-42FD-9B23-DB937595A4ED}"/>
              </a:ext>
            </a:extLst>
          </p:cNvPr>
          <p:cNvGraphicFramePr/>
          <p:nvPr>
            <p:extLst>
              <p:ext uri="{D42A27DB-BD31-4B8C-83A1-F6EECF244321}">
                <p14:modId xmlns:p14="http://schemas.microsoft.com/office/powerpoint/2010/main" val="1851659131"/>
              </p:ext>
            </p:extLst>
          </p:nvPr>
        </p:nvGraphicFramePr>
        <p:xfrm>
          <a:off x="3872534" y="380310"/>
          <a:ext cx="7990419" cy="647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5485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2079361" y="184924"/>
            <a:ext cx="8030987" cy="702600"/>
          </a:xfrm>
          <a:prstGeom prst="rect">
            <a:avLst/>
          </a:prstGeom>
        </p:spPr>
        <p:txBody>
          <a:bodyPr spcFirstLastPara="1" wrap="square" lIns="91425" tIns="91425" rIns="91425" bIns="91425" anchor="b" anchorCtr="0">
            <a:noAutofit/>
          </a:bodyPr>
          <a:lstStyle/>
          <a:p>
            <a:r>
              <a:rPr lang="en"/>
              <a:t>Overlap-Layout-Consensus (OLC)</a:t>
            </a:r>
            <a:endParaRPr/>
          </a:p>
        </p:txBody>
      </p:sp>
      <p:pic>
        <p:nvPicPr>
          <p:cNvPr id="3" name="Picture 2">
            <a:extLst>
              <a:ext uri="{FF2B5EF4-FFF2-40B4-BE49-F238E27FC236}">
                <a16:creationId xmlns:a16="http://schemas.microsoft.com/office/drawing/2014/main" id="{F82BCD4F-C4B6-0048-BA43-F7064752C7F4}"/>
              </a:ext>
            </a:extLst>
          </p:cNvPr>
          <p:cNvPicPr>
            <a:picLocks noChangeAspect="1"/>
          </p:cNvPicPr>
          <p:nvPr/>
        </p:nvPicPr>
        <p:blipFill>
          <a:blip r:embed="rId3"/>
          <a:stretch>
            <a:fillRect/>
          </a:stretch>
        </p:blipFill>
        <p:spPr>
          <a:xfrm>
            <a:off x="2589999" y="1216825"/>
            <a:ext cx="7019363" cy="5161569"/>
          </a:xfrm>
          <a:prstGeom prst="rect">
            <a:avLst/>
          </a:prstGeom>
        </p:spPr>
      </p:pic>
      <p:sp>
        <p:nvSpPr>
          <p:cNvPr id="4" name="TextBox 3">
            <a:extLst>
              <a:ext uri="{FF2B5EF4-FFF2-40B4-BE49-F238E27FC236}">
                <a16:creationId xmlns:a16="http://schemas.microsoft.com/office/drawing/2014/main" id="{3123263B-E609-E545-B37C-D12BE09EDC11}"/>
              </a:ext>
            </a:extLst>
          </p:cNvPr>
          <p:cNvSpPr txBox="1"/>
          <p:nvPr/>
        </p:nvSpPr>
        <p:spPr>
          <a:xfrm>
            <a:off x="8040643" y="6597866"/>
            <a:ext cx="4259499" cy="261610"/>
          </a:xfrm>
          <a:prstGeom prst="rect">
            <a:avLst/>
          </a:prstGeom>
          <a:noFill/>
        </p:spPr>
        <p:txBody>
          <a:bodyPr wrap="none" rtlCol="0">
            <a:spAutoFit/>
          </a:bodyPr>
          <a:lstStyle/>
          <a:p>
            <a:pPr defTabSz="914400">
              <a:buClr>
                <a:srgbClr val="000000"/>
              </a:buClr>
            </a:pPr>
            <a:r>
              <a:rPr lang="en-US" sz="1100" kern="0" err="1">
                <a:solidFill>
                  <a:srgbClr val="000000"/>
                </a:solidFill>
                <a:latin typeface="Arial"/>
                <a:cs typeface="Arial"/>
                <a:sym typeface="Arial"/>
              </a:rPr>
              <a:t>Commins</a:t>
            </a:r>
            <a:r>
              <a:rPr lang="en-US" sz="1100" kern="0">
                <a:solidFill>
                  <a:srgbClr val="000000"/>
                </a:solidFill>
                <a:latin typeface="Arial"/>
                <a:cs typeface="Arial"/>
                <a:sym typeface="Arial"/>
              </a:rPr>
              <a:t> et al (2009) </a:t>
            </a:r>
            <a:r>
              <a:rPr lang="en-US" sz="1100" i="1" kern="0">
                <a:solidFill>
                  <a:srgbClr val="000000"/>
                </a:solidFill>
                <a:latin typeface="Arial"/>
                <a:cs typeface="Arial"/>
                <a:sym typeface="Arial"/>
              </a:rPr>
              <a:t>Biological Procedures Online</a:t>
            </a:r>
            <a:r>
              <a:rPr lang="en-US" sz="1100" kern="0">
                <a:solidFill>
                  <a:srgbClr val="000000"/>
                </a:solidFill>
                <a:latin typeface="Arial"/>
                <a:cs typeface="Arial"/>
                <a:sym typeface="Arial"/>
              </a:rPr>
              <a:t>, </a:t>
            </a:r>
            <a:r>
              <a:rPr lang="en-US" sz="1100" i="1" kern="0">
                <a:solidFill>
                  <a:srgbClr val="000000"/>
                </a:solidFill>
                <a:latin typeface="Arial"/>
                <a:cs typeface="Arial"/>
                <a:sym typeface="Arial"/>
              </a:rPr>
              <a:t>11</a:t>
            </a:r>
            <a:r>
              <a:rPr lang="en-US" sz="1100" kern="0">
                <a:solidFill>
                  <a:srgbClr val="000000"/>
                </a:solidFill>
                <a:latin typeface="Arial"/>
                <a:cs typeface="Arial"/>
                <a:sym typeface="Arial"/>
              </a:rPr>
              <a:t>(1), 52–78</a:t>
            </a:r>
          </a:p>
        </p:txBody>
      </p:sp>
    </p:spTree>
    <p:extLst>
      <p:ext uri="{BB962C8B-B14F-4D97-AF65-F5344CB8AC3E}">
        <p14:creationId xmlns:p14="http://schemas.microsoft.com/office/powerpoint/2010/main" val="2299277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2811955" y="146608"/>
            <a:ext cx="7571700" cy="702600"/>
          </a:xfrm>
          <a:prstGeom prst="rect">
            <a:avLst/>
          </a:prstGeom>
        </p:spPr>
        <p:txBody>
          <a:bodyPr spcFirstLastPara="1" wrap="square" lIns="91425" tIns="91425" rIns="91425" bIns="91425" anchor="b" anchorCtr="0">
            <a:noAutofit/>
          </a:bodyPr>
          <a:lstStyle/>
          <a:p>
            <a:r>
              <a:rPr lang="en-US"/>
              <a:t>De Bruijn Graphs (DBGs)</a:t>
            </a:r>
          </a:p>
        </p:txBody>
      </p:sp>
      <p:pic>
        <p:nvPicPr>
          <p:cNvPr id="7" name="Picture 6">
            <a:extLst>
              <a:ext uri="{FF2B5EF4-FFF2-40B4-BE49-F238E27FC236}">
                <a16:creationId xmlns:a16="http://schemas.microsoft.com/office/drawing/2014/main" id="{37113D5C-D929-8E49-ACC9-8F29D2462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027" y="1152307"/>
            <a:ext cx="5697240" cy="5262033"/>
          </a:xfrm>
          <a:prstGeom prst="rect">
            <a:avLst/>
          </a:prstGeom>
        </p:spPr>
      </p:pic>
      <p:sp>
        <p:nvSpPr>
          <p:cNvPr id="4" name="Rectangle 3">
            <a:extLst>
              <a:ext uri="{FF2B5EF4-FFF2-40B4-BE49-F238E27FC236}">
                <a16:creationId xmlns:a16="http://schemas.microsoft.com/office/drawing/2014/main" id="{2AC5C5BF-E0EF-2A4B-BA63-EB909EE84761}"/>
              </a:ext>
            </a:extLst>
          </p:cNvPr>
          <p:cNvSpPr/>
          <p:nvPr/>
        </p:nvSpPr>
        <p:spPr>
          <a:xfrm>
            <a:off x="8096389" y="6577046"/>
            <a:ext cx="4149524" cy="276999"/>
          </a:xfrm>
          <a:prstGeom prst="rect">
            <a:avLst/>
          </a:prstGeom>
        </p:spPr>
        <p:txBody>
          <a:bodyPr wrap="square">
            <a:spAutoFit/>
          </a:bodyPr>
          <a:lstStyle/>
          <a:p>
            <a:pPr marL="304800" indent="-304800" defTabSz="914400">
              <a:buClr>
                <a:srgbClr val="000000"/>
              </a:buClr>
            </a:pPr>
            <a:r>
              <a:rPr lang="en-US" sz="1200" kern="0">
                <a:solidFill>
                  <a:srgbClr val="000000"/>
                </a:solidFill>
                <a:latin typeface="Arial"/>
                <a:cs typeface="Arial"/>
                <a:sym typeface="Arial"/>
              </a:rPr>
              <a:t>Leggett &amp; MacLean (2014). </a:t>
            </a:r>
            <a:r>
              <a:rPr lang="en-US" sz="1200" i="1" kern="0">
                <a:solidFill>
                  <a:srgbClr val="000000"/>
                </a:solidFill>
                <a:latin typeface="Arial"/>
                <a:cs typeface="Arial"/>
                <a:sym typeface="Arial"/>
              </a:rPr>
              <a:t>BMC Genomics</a:t>
            </a:r>
            <a:r>
              <a:rPr lang="en-US" sz="1200" kern="0">
                <a:solidFill>
                  <a:srgbClr val="000000"/>
                </a:solidFill>
                <a:latin typeface="Arial"/>
                <a:cs typeface="Arial"/>
                <a:sym typeface="Arial"/>
              </a:rPr>
              <a:t>, </a:t>
            </a:r>
            <a:r>
              <a:rPr lang="en-US" sz="1200" i="1" kern="0">
                <a:solidFill>
                  <a:srgbClr val="000000"/>
                </a:solidFill>
                <a:latin typeface="Arial"/>
                <a:cs typeface="Arial"/>
                <a:sym typeface="Arial"/>
              </a:rPr>
              <a:t>15</a:t>
            </a:r>
            <a:r>
              <a:rPr lang="en-US" sz="1200" kern="0">
                <a:solidFill>
                  <a:srgbClr val="000000"/>
                </a:solidFill>
                <a:latin typeface="Arial"/>
                <a:cs typeface="Arial"/>
                <a:sym typeface="Arial"/>
              </a:rPr>
              <a:t>(S4), S10</a:t>
            </a:r>
          </a:p>
        </p:txBody>
      </p:sp>
    </p:spTree>
    <p:extLst>
      <p:ext uri="{BB962C8B-B14F-4D97-AF65-F5344CB8AC3E}">
        <p14:creationId xmlns:p14="http://schemas.microsoft.com/office/powerpoint/2010/main" val="216976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ACA8-1E58-430A-A1B5-A253F1536B80}"/>
              </a:ext>
            </a:extLst>
          </p:cNvPr>
          <p:cNvSpPr>
            <a:spLocks noGrp="1"/>
          </p:cNvSpPr>
          <p:nvPr>
            <p:ph type="title"/>
          </p:nvPr>
        </p:nvSpPr>
        <p:spPr/>
        <p:txBody>
          <a:bodyPr/>
          <a:lstStyle/>
          <a:p>
            <a:r>
              <a:rPr lang="en-US">
                <a:cs typeface="Calibri Light"/>
              </a:rPr>
              <a:t>K-</a:t>
            </a:r>
            <a:r>
              <a:rPr lang="en-US" err="1">
                <a:cs typeface="Calibri Light"/>
              </a:rPr>
              <a:t>mer</a:t>
            </a:r>
            <a:r>
              <a:rPr lang="en-US">
                <a:cs typeface="Calibri Light"/>
              </a:rPr>
              <a:t> choices can impact assembly quality</a:t>
            </a:r>
            <a:endParaRPr lang="en-US"/>
          </a:p>
        </p:txBody>
      </p:sp>
      <p:pic>
        <p:nvPicPr>
          <p:cNvPr id="4" name="Picture 4" descr="A picture containing athletic game&#10;&#10;Description automatically generated">
            <a:extLst>
              <a:ext uri="{FF2B5EF4-FFF2-40B4-BE49-F238E27FC236}">
                <a16:creationId xmlns:a16="http://schemas.microsoft.com/office/drawing/2014/main" id="{597567DE-262B-4E8B-8F7A-05D5B751053C}"/>
              </a:ext>
            </a:extLst>
          </p:cNvPr>
          <p:cNvPicPr>
            <a:picLocks noChangeAspect="1"/>
          </p:cNvPicPr>
          <p:nvPr/>
        </p:nvPicPr>
        <p:blipFill>
          <a:blip r:embed="rId3"/>
          <a:stretch>
            <a:fillRect/>
          </a:stretch>
        </p:blipFill>
        <p:spPr>
          <a:xfrm>
            <a:off x="1676400" y="2151526"/>
            <a:ext cx="3752850" cy="3783673"/>
          </a:xfrm>
          <a:prstGeom prst="rect">
            <a:avLst/>
          </a:prstGeom>
        </p:spPr>
      </p:pic>
      <p:pic>
        <p:nvPicPr>
          <p:cNvPr id="5" name="Picture 5" descr="Background pattern&#10;&#10;Description automatically generated">
            <a:extLst>
              <a:ext uri="{FF2B5EF4-FFF2-40B4-BE49-F238E27FC236}">
                <a16:creationId xmlns:a16="http://schemas.microsoft.com/office/drawing/2014/main" id="{BD330191-6B8D-495C-B64A-07CCE26ACBDB}"/>
              </a:ext>
            </a:extLst>
          </p:cNvPr>
          <p:cNvPicPr>
            <a:picLocks noChangeAspect="1"/>
          </p:cNvPicPr>
          <p:nvPr/>
        </p:nvPicPr>
        <p:blipFill>
          <a:blip r:embed="rId4"/>
          <a:stretch>
            <a:fillRect/>
          </a:stretch>
        </p:blipFill>
        <p:spPr>
          <a:xfrm>
            <a:off x="5686425" y="2107369"/>
            <a:ext cx="3581400" cy="3605287"/>
          </a:xfrm>
          <a:prstGeom prst="rect">
            <a:avLst/>
          </a:prstGeom>
        </p:spPr>
      </p:pic>
      <p:sp>
        <p:nvSpPr>
          <p:cNvPr id="6" name="TextBox 5">
            <a:extLst>
              <a:ext uri="{FF2B5EF4-FFF2-40B4-BE49-F238E27FC236}">
                <a16:creationId xmlns:a16="http://schemas.microsoft.com/office/drawing/2014/main" id="{CA974505-02B8-426A-9693-2E76DB1F0B21}"/>
              </a:ext>
            </a:extLst>
          </p:cNvPr>
          <p:cNvSpPr txBox="1"/>
          <p:nvPr/>
        </p:nvSpPr>
        <p:spPr>
          <a:xfrm>
            <a:off x="6198560" y="6487411"/>
            <a:ext cx="6143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5"/>
              </a:rPr>
              <a:t>https://github.com/rrwick/Bandage/wiki/Effect-of-kmer-size</a:t>
            </a:r>
            <a:r>
              <a:rPr lang="en-US">
                <a:ea typeface="+mn-lt"/>
                <a:cs typeface="+mn-lt"/>
              </a:rPr>
              <a:t> </a:t>
            </a:r>
            <a:endParaRPr lang="en-US"/>
          </a:p>
        </p:txBody>
      </p:sp>
      <p:sp>
        <p:nvSpPr>
          <p:cNvPr id="7" name="TextBox 6">
            <a:extLst>
              <a:ext uri="{FF2B5EF4-FFF2-40B4-BE49-F238E27FC236}">
                <a16:creationId xmlns:a16="http://schemas.microsoft.com/office/drawing/2014/main" id="{3822DEDB-63DD-4471-B463-447056D53459}"/>
              </a:ext>
            </a:extLst>
          </p:cNvPr>
          <p:cNvSpPr txBox="1"/>
          <p:nvPr/>
        </p:nvSpPr>
        <p:spPr>
          <a:xfrm>
            <a:off x="1800225" y="18383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51-mer assembly</a:t>
            </a:r>
          </a:p>
        </p:txBody>
      </p:sp>
      <p:sp>
        <p:nvSpPr>
          <p:cNvPr id="8" name="TextBox 7">
            <a:extLst>
              <a:ext uri="{FF2B5EF4-FFF2-40B4-BE49-F238E27FC236}">
                <a16:creationId xmlns:a16="http://schemas.microsoft.com/office/drawing/2014/main" id="{AEC74434-558C-4E98-BE1B-B662E372FC35}"/>
              </a:ext>
            </a:extLst>
          </p:cNvPr>
          <p:cNvSpPr txBox="1"/>
          <p:nvPr/>
        </p:nvSpPr>
        <p:spPr>
          <a:xfrm>
            <a:off x="5686425" y="18383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91-mer assembly</a:t>
            </a:r>
          </a:p>
        </p:txBody>
      </p:sp>
      <p:sp>
        <p:nvSpPr>
          <p:cNvPr id="9" name="TextBox 8">
            <a:extLst>
              <a:ext uri="{FF2B5EF4-FFF2-40B4-BE49-F238E27FC236}">
                <a16:creationId xmlns:a16="http://schemas.microsoft.com/office/drawing/2014/main" id="{1554798B-28F2-4804-A688-B35EB2957609}"/>
              </a:ext>
            </a:extLst>
          </p:cNvPr>
          <p:cNvSpPr txBox="1"/>
          <p:nvPr/>
        </p:nvSpPr>
        <p:spPr>
          <a:xfrm>
            <a:off x="1674406" y="5934075"/>
            <a:ext cx="64626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80% of the read length will probably suit most applications well</a:t>
            </a:r>
            <a:endParaRPr lang="en-US"/>
          </a:p>
        </p:txBody>
      </p:sp>
    </p:spTree>
    <p:extLst>
      <p:ext uri="{BB962C8B-B14F-4D97-AF65-F5344CB8AC3E}">
        <p14:creationId xmlns:p14="http://schemas.microsoft.com/office/powerpoint/2010/main" val="2372499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97696" y="333307"/>
            <a:ext cx="10585063" cy="702600"/>
          </a:xfrm>
          <a:prstGeom prst="rect">
            <a:avLst/>
          </a:prstGeom>
        </p:spPr>
        <p:txBody>
          <a:bodyPr spcFirstLastPara="1" wrap="square" lIns="91425" tIns="91425" rIns="91425" bIns="91425" anchor="b" anchorCtr="0">
            <a:noAutofit/>
          </a:bodyPr>
          <a:lstStyle/>
          <a:p>
            <a:r>
              <a:rPr lang="en"/>
              <a:t>Choosing an Assembler is Either Easy or Hard</a:t>
            </a:r>
            <a:endParaRPr/>
          </a:p>
        </p:txBody>
      </p:sp>
      <p:sp>
        <p:nvSpPr>
          <p:cNvPr id="111" name="Google Shape;111;p17"/>
          <p:cNvSpPr txBox="1">
            <a:spLocks noGrp="1"/>
          </p:cNvSpPr>
          <p:nvPr>
            <p:ph type="body" idx="1"/>
          </p:nvPr>
        </p:nvSpPr>
        <p:spPr>
          <a:xfrm>
            <a:off x="1928476" y="1036058"/>
            <a:ext cx="8665124" cy="5475683"/>
          </a:xfrm>
          <a:prstGeom prst="rect">
            <a:avLst/>
          </a:prstGeom>
        </p:spPr>
        <p:txBody>
          <a:bodyPr spcFirstLastPara="1" wrap="square" lIns="91425" tIns="91425" rIns="91425" bIns="91425" anchor="t" anchorCtr="0">
            <a:noAutofit/>
          </a:bodyPr>
          <a:lstStyle/>
          <a:p>
            <a:pPr lvl="0">
              <a:lnSpc>
                <a:spcPct val="125000"/>
              </a:lnSpc>
            </a:pPr>
            <a:r>
              <a:rPr lang="en-US" dirty="0"/>
              <a:t>Memory requirements</a:t>
            </a:r>
          </a:p>
          <a:p>
            <a:pPr lvl="1">
              <a:lnSpc>
                <a:spcPct val="125000"/>
              </a:lnSpc>
            </a:pPr>
            <a:r>
              <a:rPr lang="en-US" i="1" dirty="0"/>
              <a:t>Some samples may never assemble well</a:t>
            </a:r>
            <a:endParaRPr lang="en-US" i="1" dirty="0">
              <a:cs typeface="Calibri" panose="020F0502020204030204"/>
            </a:endParaRPr>
          </a:p>
          <a:p>
            <a:pPr lvl="0">
              <a:lnSpc>
                <a:spcPct val="125000"/>
              </a:lnSpc>
            </a:pPr>
            <a:r>
              <a:rPr lang="en-US" dirty="0"/>
              <a:t>Sample particulars</a:t>
            </a:r>
            <a:endParaRPr lang="en-US" dirty="0">
              <a:cs typeface="Calibri" panose="020F0502020204030204"/>
            </a:endParaRPr>
          </a:p>
          <a:p>
            <a:pPr lvl="1"/>
            <a:r>
              <a:rPr lang="en-US" dirty="0"/>
              <a:t>Some assemblers have harder time w/ some sample types</a:t>
            </a:r>
          </a:p>
          <a:p>
            <a:pPr lvl="1"/>
            <a:r>
              <a:rPr lang="en-US" b="1" dirty="0">
                <a:latin typeface="Calibri"/>
                <a:ea typeface="Calibri"/>
                <a:cs typeface="Calibri"/>
              </a:rPr>
              <a:t>Strain heterogeneity and diversity </a:t>
            </a:r>
            <a:r>
              <a:rPr lang="en-US" dirty="0">
                <a:latin typeface="Calibri"/>
                <a:ea typeface="Calibri"/>
                <a:cs typeface="Calibri"/>
              </a:rPr>
              <a:t>are the most significant challenges</a:t>
            </a:r>
            <a:endParaRPr lang="en-US" dirty="0"/>
          </a:p>
          <a:p>
            <a:pPr>
              <a:lnSpc>
                <a:spcPct val="125000"/>
              </a:lnSpc>
            </a:pPr>
            <a:r>
              <a:rPr lang="en-US" dirty="0"/>
              <a:t>Strategies for challenging samples</a:t>
            </a:r>
            <a:endParaRPr lang="en-US" dirty="0">
              <a:cs typeface="Calibri" panose="020F0502020204030204"/>
            </a:endParaRPr>
          </a:p>
          <a:p>
            <a:pPr lvl="1">
              <a:lnSpc>
                <a:spcPct val="125000"/>
              </a:lnSpc>
            </a:pPr>
            <a:r>
              <a:rPr lang="en-US" dirty="0"/>
              <a:t>Read normalization, subsamples, co-assembly</a:t>
            </a:r>
            <a:endParaRPr lang="en-US" dirty="0">
              <a:cs typeface="Calibri" panose="020F0502020204030204"/>
            </a:endParaRPr>
          </a:p>
          <a:p>
            <a:pPr lvl="2">
              <a:lnSpc>
                <a:spcPct val="125000"/>
              </a:lnSpc>
            </a:pPr>
            <a:r>
              <a:rPr lang="en-US" dirty="0" err="1">
                <a:cs typeface="Calibri" panose="020F0502020204030204"/>
              </a:rPr>
              <a:t>BBnorm</a:t>
            </a:r>
            <a:r>
              <a:rPr lang="en-US" dirty="0">
                <a:cs typeface="Calibri" panose="020F0502020204030204"/>
              </a:rPr>
              <a:t> from </a:t>
            </a:r>
            <a:r>
              <a:rPr lang="en-US" dirty="0" err="1">
                <a:cs typeface="Calibri" panose="020F0502020204030204"/>
              </a:rPr>
              <a:t>bbtools</a:t>
            </a:r>
            <a:endParaRPr lang="en-US" dirty="0">
              <a:cs typeface="Calibri" panose="020F0502020204030204"/>
            </a:endParaRPr>
          </a:p>
          <a:p>
            <a:pPr lvl="2">
              <a:lnSpc>
                <a:spcPct val="125000"/>
              </a:lnSpc>
            </a:pPr>
            <a:r>
              <a:rPr lang="en-US" dirty="0">
                <a:cs typeface="Calibri" panose="020F0502020204030204"/>
              </a:rPr>
              <a:t>Random subsampling – also can be done through </a:t>
            </a:r>
            <a:r>
              <a:rPr lang="en-US" dirty="0" err="1">
                <a:cs typeface="Calibri" panose="020F0502020204030204"/>
              </a:rPr>
              <a:t>bbtools</a:t>
            </a:r>
            <a:endParaRPr lang="en-US" dirty="0">
              <a:cs typeface="Calibri" panose="020F0502020204030204"/>
            </a:endParaRPr>
          </a:p>
          <a:p>
            <a:pPr lvl="2">
              <a:lnSpc>
                <a:spcPct val="125000"/>
              </a:lnSpc>
            </a:pPr>
            <a:r>
              <a:rPr lang="en-US" dirty="0">
                <a:cs typeface="Calibri" panose="020F0502020204030204"/>
              </a:rPr>
              <a:t>Use read classifiers to separate out unneeded lineages</a:t>
            </a:r>
          </a:p>
          <a:p>
            <a:pPr lvl="2">
              <a:lnSpc>
                <a:spcPct val="125000"/>
              </a:lnSpc>
            </a:pPr>
            <a:r>
              <a:rPr lang="en-US" dirty="0">
                <a:cs typeface="Calibri" panose="020F0502020204030204"/>
              </a:rPr>
              <a:t>Co-assembly (combining samples)</a:t>
            </a:r>
          </a:p>
        </p:txBody>
      </p:sp>
      <p:pic>
        <p:nvPicPr>
          <p:cNvPr id="2" name="Picture 1">
            <a:extLst>
              <a:ext uri="{FF2B5EF4-FFF2-40B4-BE49-F238E27FC236}">
                <a16:creationId xmlns:a16="http://schemas.microsoft.com/office/drawing/2014/main" id="{7106FE8D-079C-CA44-9B05-5F27AFA221E0}"/>
              </a:ext>
            </a:extLst>
          </p:cNvPr>
          <p:cNvPicPr>
            <a:picLocks noChangeAspect="1"/>
          </p:cNvPicPr>
          <p:nvPr/>
        </p:nvPicPr>
        <p:blipFill>
          <a:blip r:embed="rId3"/>
          <a:stretch>
            <a:fillRect/>
          </a:stretch>
        </p:blipFill>
        <p:spPr>
          <a:xfrm>
            <a:off x="8437458" y="1234841"/>
            <a:ext cx="908231" cy="955007"/>
          </a:xfrm>
          <a:prstGeom prst="rect">
            <a:avLst/>
          </a:prstGeom>
        </p:spPr>
      </p:pic>
      <p:sp>
        <p:nvSpPr>
          <p:cNvPr id="4" name="TextBox 3">
            <a:extLst>
              <a:ext uri="{FF2B5EF4-FFF2-40B4-BE49-F238E27FC236}">
                <a16:creationId xmlns:a16="http://schemas.microsoft.com/office/drawing/2014/main" id="{0A8F84E7-46CA-617C-910D-4ACAFEA4655C}"/>
              </a:ext>
            </a:extLst>
          </p:cNvPr>
          <p:cNvSpPr txBox="1"/>
          <p:nvPr/>
        </p:nvSpPr>
        <p:spPr>
          <a:xfrm>
            <a:off x="8291541" y="6435694"/>
            <a:ext cx="46070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a:solidFill>
                  <a:srgbClr val="467886"/>
                </a:solidFill>
                <a:cs typeface="Segoe UI"/>
                <a:hlinkClick r:id="rId4"/>
              </a:rPr>
              <a:t>https://tinyurl.com/ReadsToMags</a:t>
            </a:r>
            <a:endParaRPr lang="en-US" sz="2000"/>
          </a:p>
        </p:txBody>
      </p:sp>
    </p:spTree>
    <p:extLst>
      <p:ext uri="{BB962C8B-B14F-4D97-AF65-F5344CB8AC3E}">
        <p14:creationId xmlns:p14="http://schemas.microsoft.com/office/powerpoint/2010/main" val="22590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animEffect transition="in" filter="fade">
                                      <p:cBhvr>
                                        <p:cTn id="7" dur="500"/>
                                        <p:tgtEl>
                                          <p:spTgt spid="1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1">
                                            <p:txEl>
                                              <p:pRg st="1" end="1"/>
                                            </p:txEl>
                                          </p:spTgt>
                                        </p:tgtEl>
                                        <p:attrNameLst>
                                          <p:attrName>style.visibility</p:attrName>
                                        </p:attrNameLst>
                                      </p:cBhvr>
                                      <p:to>
                                        <p:strVal val="visible"/>
                                      </p:to>
                                    </p:set>
                                    <p:animEffect transition="in" filter="fade">
                                      <p:cBhvr>
                                        <p:cTn id="10" dur="500"/>
                                        <p:tgtEl>
                                          <p:spTgt spid="1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1">
                                            <p:txEl>
                                              <p:pRg st="2" end="2"/>
                                            </p:txEl>
                                          </p:spTgt>
                                        </p:tgtEl>
                                        <p:attrNameLst>
                                          <p:attrName>style.visibility</p:attrName>
                                        </p:attrNameLst>
                                      </p:cBhvr>
                                      <p:to>
                                        <p:strVal val="visible"/>
                                      </p:to>
                                    </p:set>
                                    <p:animEffect transition="in" filter="fade">
                                      <p:cBhvr>
                                        <p:cTn id="15" dur="500"/>
                                        <p:tgtEl>
                                          <p:spTgt spid="11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1">
                                            <p:txEl>
                                              <p:pRg st="3" end="3"/>
                                            </p:txEl>
                                          </p:spTgt>
                                        </p:tgtEl>
                                        <p:attrNameLst>
                                          <p:attrName>style.visibility</p:attrName>
                                        </p:attrNameLst>
                                      </p:cBhvr>
                                      <p:to>
                                        <p:strVal val="visible"/>
                                      </p:to>
                                    </p:set>
                                    <p:animEffect transition="in" filter="fade">
                                      <p:cBhvr>
                                        <p:cTn id="18" dur="500"/>
                                        <p:tgtEl>
                                          <p:spTgt spid="11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1">
                                            <p:txEl>
                                              <p:pRg st="4" end="4"/>
                                            </p:txEl>
                                          </p:spTgt>
                                        </p:tgtEl>
                                        <p:attrNameLst>
                                          <p:attrName>style.visibility</p:attrName>
                                        </p:attrNameLst>
                                      </p:cBhvr>
                                      <p:to>
                                        <p:strVal val="visible"/>
                                      </p:to>
                                    </p:set>
                                    <p:animEffect transition="in" filter="fade">
                                      <p:cBhvr>
                                        <p:cTn id="21" dur="500"/>
                                        <p:tgtEl>
                                          <p:spTgt spid="1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1">
                                            <p:txEl>
                                              <p:pRg st="5" end="5"/>
                                            </p:txEl>
                                          </p:spTgt>
                                        </p:tgtEl>
                                        <p:attrNameLst>
                                          <p:attrName>style.visibility</p:attrName>
                                        </p:attrNameLst>
                                      </p:cBhvr>
                                      <p:to>
                                        <p:strVal val="visible"/>
                                      </p:to>
                                    </p:set>
                                    <p:animEffect transition="in" filter="fade">
                                      <p:cBhvr>
                                        <p:cTn id="26" dur="500"/>
                                        <p:tgtEl>
                                          <p:spTgt spid="111">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11">
                                            <p:txEl>
                                              <p:pRg st="6" end="6"/>
                                            </p:txEl>
                                          </p:spTgt>
                                        </p:tgtEl>
                                        <p:attrNameLst>
                                          <p:attrName>style.visibility</p:attrName>
                                        </p:attrNameLst>
                                      </p:cBhvr>
                                      <p:to>
                                        <p:strVal val="visible"/>
                                      </p:to>
                                    </p:set>
                                    <p:animEffect transition="in" filter="fade">
                                      <p:cBhvr>
                                        <p:cTn id="29" dur="500"/>
                                        <p:tgtEl>
                                          <p:spTgt spid="111">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11">
                                            <p:txEl>
                                              <p:pRg st="7" end="7"/>
                                            </p:txEl>
                                          </p:spTgt>
                                        </p:tgtEl>
                                        <p:attrNameLst>
                                          <p:attrName>style.visibility</p:attrName>
                                        </p:attrNameLst>
                                      </p:cBhvr>
                                      <p:to>
                                        <p:strVal val="visible"/>
                                      </p:to>
                                    </p:set>
                                    <p:animEffect transition="in" filter="fade">
                                      <p:cBhvr>
                                        <p:cTn id="32" dur="500"/>
                                        <p:tgtEl>
                                          <p:spTgt spid="111">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1">
                                            <p:txEl>
                                              <p:pRg st="8" end="8"/>
                                            </p:txEl>
                                          </p:spTgt>
                                        </p:tgtEl>
                                        <p:attrNameLst>
                                          <p:attrName>style.visibility</p:attrName>
                                        </p:attrNameLst>
                                      </p:cBhvr>
                                      <p:to>
                                        <p:strVal val="visible"/>
                                      </p:to>
                                    </p:set>
                                    <p:animEffect transition="in" filter="fade">
                                      <p:cBhvr>
                                        <p:cTn id="35" dur="500"/>
                                        <p:tgtEl>
                                          <p:spTgt spid="111">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1">
                                            <p:txEl>
                                              <p:pRg st="9" end="9"/>
                                            </p:txEl>
                                          </p:spTgt>
                                        </p:tgtEl>
                                        <p:attrNameLst>
                                          <p:attrName>style.visibility</p:attrName>
                                        </p:attrNameLst>
                                      </p:cBhvr>
                                      <p:to>
                                        <p:strVal val="visible"/>
                                      </p:to>
                                    </p:set>
                                    <p:animEffect transition="in" filter="fade">
                                      <p:cBhvr>
                                        <p:cTn id="38" dur="500"/>
                                        <p:tgtEl>
                                          <p:spTgt spid="111">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1">
                                            <p:txEl>
                                              <p:pRg st="10" end="10"/>
                                            </p:txEl>
                                          </p:spTgt>
                                        </p:tgtEl>
                                        <p:attrNameLst>
                                          <p:attrName>style.visibility</p:attrName>
                                        </p:attrNameLst>
                                      </p:cBhvr>
                                      <p:to>
                                        <p:strVal val="visible"/>
                                      </p:to>
                                    </p:set>
                                    <p:animEffect transition="in" filter="fade">
                                      <p:cBhvr>
                                        <p:cTn id="41" dur="500"/>
                                        <p:tgtEl>
                                          <p:spTgt spid="1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387161-AF2C-BF49-9601-F05CC772CE51}"/>
              </a:ext>
            </a:extLst>
          </p:cNvPr>
          <p:cNvPicPr>
            <a:picLocks noChangeAspect="1"/>
          </p:cNvPicPr>
          <p:nvPr/>
        </p:nvPicPr>
        <p:blipFill>
          <a:blip r:embed="rId2"/>
          <a:stretch>
            <a:fillRect/>
          </a:stretch>
        </p:blipFill>
        <p:spPr>
          <a:xfrm>
            <a:off x="3262817" y="1299701"/>
            <a:ext cx="9040798" cy="5143500"/>
          </a:xfrm>
          <a:prstGeom prst="rect">
            <a:avLst/>
          </a:prstGeom>
        </p:spPr>
      </p:pic>
      <p:sp>
        <p:nvSpPr>
          <p:cNvPr id="3" name="Title 1">
            <a:extLst>
              <a:ext uri="{FF2B5EF4-FFF2-40B4-BE49-F238E27FC236}">
                <a16:creationId xmlns:a16="http://schemas.microsoft.com/office/drawing/2014/main" id="{BDA81ABA-6CAB-45EC-A284-32C74DE3808B}"/>
              </a:ext>
            </a:extLst>
          </p:cNvPr>
          <p:cNvSpPr txBox="1">
            <a:spLocks/>
          </p:cNvSpPr>
          <p:nvPr/>
        </p:nvSpPr>
        <p:spPr>
          <a:xfrm>
            <a:off x="2326312" y="-25862"/>
            <a:ext cx="7713038"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How do we build MAGs/population genomes?</a:t>
            </a:r>
            <a:endParaRPr lang="en-US"/>
          </a:p>
        </p:txBody>
      </p:sp>
      <p:sp>
        <p:nvSpPr>
          <p:cNvPr id="2" name="TextBox 1">
            <a:extLst>
              <a:ext uri="{FF2B5EF4-FFF2-40B4-BE49-F238E27FC236}">
                <a16:creationId xmlns:a16="http://schemas.microsoft.com/office/drawing/2014/main" id="{042AF257-519D-47C3-B2B3-90B7C723378E}"/>
              </a:ext>
            </a:extLst>
          </p:cNvPr>
          <p:cNvSpPr txBox="1"/>
          <p:nvPr/>
        </p:nvSpPr>
        <p:spPr>
          <a:xfrm>
            <a:off x="9448800" y="6515100"/>
            <a:ext cx="28003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5" name="TextBox 4">
            <a:extLst>
              <a:ext uri="{FF2B5EF4-FFF2-40B4-BE49-F238E27FC236}">
                <a16:creationId xmlns:a16="http://schemas.microsoft.com/office/drawing/2014/main" id="{FBF499AF-6FC8-51C3-9725-C8A845EE1C74}"/>
              </a:ext>
            </a:extLst>
          </p:cNvPr>
          <p:cNvSpPr txBox="1"/>
          <p:nvPr/>
        </p:nvSpPr>
        <p:spPr>
          <a:xfrm>
            <a:off x="2591416" y="1810456"/>
            <a:ext cx="9267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rgbClr val="CC44C9"/>
                </a:solidFill>
                <a:latin typeface="Ink Free"/>
              </a:rPr>
              <a:t>eDNA/</a:t>
            </a:r>
          </a:p>
        </p:txBody>
      </p:sp>
    </p:spTree>
    <p:extLst>
      <p:ext uri="{BB962C8B-B14F-4D97-AF65-F5344CB8AC3E}">
        <p14:creationId xmlns:p14="http://schemas.microsoft.com/office/powerpoint/2010/main" val="2476626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08026-DD9F-4F79-BF78-9102132959CB}"/>
              </a:ext>
            </a:extLst>
          </p:cNvPr>
          <p:cNvSpPr/>
          <p:nvPr/>
        </p:nvSpPr>
        <p:spPr>
          <a:xfrm>
            <a:off x="506247" y="3676101"/>
            <a:ext cx="10773103" cy="238234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a:solidFill>
                  <a:schemeClr val="bg1"/>
                </a:solidFill>
                <a:ea typeface="+mn-lt"/>
                <a:cs typeface="+mn-lt"/>
              </a:rPr>
              <a:t>megahit</a:t>
            </a:r>
            <a:r>
              <a:rPr lang="en-US" sz="2800">
                <a:solidFill>
                  <a:schemeClr val="bg1"/>
                </a:solidFill>
                <a:cs typeface="Calibri"/>
              </a:rPr>
              <a:t> </a:t>
            </a:r>
            <a:endParaRPr lang="en-US" sz="2800">
              <a:solidFill>
                <a:schemeClr val="bg1"/>
              </a:solidFill>
              <a:ea typeface="+mn-lt"/>
              <a:cs typeface="+mn-lt"/>
            </a:endParaRPr>
          </a:p>
          <a:p>
            <a:r>
              <a:rPr lang="en-US" sz="2800">
                <a:solidFill>
                  <a:schemeClr val="bg1"/>
                </a:solidFill>
                <a:cs typeface="Calibri"/>
              </a:rPr>
              <a:t>-1 RH_S001__insert_270.clean.1.fq.gz </a:t>
            </a:r>
            <a:endParaRPr lang="en-US" sz="2800">
              <a:solidFill>
                <a:schemeClr val="bg1"/>
              </a:solidFill>
              <a:ea typeface="+mn-lt"/>
              <a:cs typeface="+mn-lt"/>
            </a:endParaRPr>
          </a:p>
          <a:p>
            <a:r>
              <a:rPr lang="en-US" sz="2800">
                <a:solidFill>
                  <a:schemeClr val="bg1"/>
                </a:solidFill>
                <a:cs typeface="Calibri"/>
              </a:rPr>
              <a:t>-2 RH_S001__insert_270.clean.2.fq.gz </a:t>
            </a:r>
            <a:endParaRPr lang="en-US" sz="2800">
              <a:solidFill>
                <a:schemeClr val="bg1"/>
              </a:solidFill>
              <a:ea typeface="+mn-lt"/>
              <a:cs typeface="+mn-lt"/>
            </a:endParaRPr>
          </a:p>
          <a:p>
            <a:r>
              <a:rPr lang="en-US" sz="2800">
                <a:solidFill>
                  <a:schemeClr val="bg1"/>
                </a:solidFill>
                <a:cs typeface="Calibri"/>
              </a:rPr>
              <a:t>-o </a:t>
            </a:r>
            <a:r>
              <a:rPr lang="en-US" sz="2800">
                <a:solidFill>
                  <a:schemeClr val="bg1"/>
                </a:solidFill>
                <a:ea typeface="+mn-lt"/>
                <a:cs typeface="+mn-lt"/>
              </a:rPr>
              <a:t>RH_S001__insert_270_</a:t>
            </a:r>
            <a:r>
              <a:rPr lang="en-US" sz="2800">
                <a:solidFill>
                  <a:schemeClr val="bg1"/>
                </a:solidFill>
                <a:cs typeface="Calibri"/>
              </a:rPr>
              <a:t>megahit_out </a:t>
            </a:r>
            <a:endParaRPr lang="en-US" sz="2800">
              <a:solidFill>
                <a:schemeClr val="bg1"/>
              </a:solidFill>
              <a:ea typeface="+mn-lt"/>
              <a:cs typeface="+mn-lt"/>
            </a:endParaRPr>
          </a:p>
          <a:p>
            <a:r>
              <a:rPr lang="en-US" sz="2800">
                <a:solidFill>
                  <a:schemeClr val="bg1"/>
                </a:solidFill>
                <a:cs typeface="Calibri"/>
              </a:rPr>
              <a:t>-t 20</a:t>
            </a:r>
            <a:endParaRPr lang="en-US" sz="2800">
              <a:solidFill>
                <a:schemeClr val="bg1"/>
              </a:solidFill>
            </a:endParaRPr>
          </a:p>
        </p:txBody>
      </p:sp>
      <p:sp>
        <p:nvSpPr>
          <p:cNvPr id="6" name="TextBox 5">
            <a:extLst>
              <a:ext uri="{FF2B5EF4-FFF2-40B4-BE49-F238E27FC236}">
                <a16:creationId xmlns:a16="http://schemas.microsoft.com/office/drawing/2014/main" id="{EF3E4E08-2482-4561-BDF2-4B6ACE1EA74D}"/>
              </a:ext>
            </a:extLst>
          </p:cNvPr>
          <p:cNvSpPr txBox="1"/>
          <p:nvPr/>
        </p:nvSpPr>
        <p:spPr>
          <a:xfrm>
            <a:off x="433095" y="1233252"/>
            <a:ext cx="41430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Installation</a:t>
            </a:r>
          </a:p>
        </p:txBody>
      </p:sp>
      <p:sp>
        <p:nvSpPr>
          <p:cNvPr id="8" name="Rectangle 7">
            <a:extLst>
              <a:ext uri="{FF2B5EF4-FFF2-40B4-BE49-F238E27FC236}">
                <a16:creationId xmlns:a16="http://schemas.microsoft.com/office/drawing/2014/main" id="{11002300-7F6D-42D6-B3FA-71366A16F67C}"/>
              </a:ext>
            </a:extLst>
          </p:cNvPr>
          <p:cNvSpPr/>
          <p:nvPr/>
        </p:nvSpPr>
        <p:spPr>
          <a:xfrm>
            <a:off x="471214" y="1828034"/>
            <a:ext cx="4072759" cy="91089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n-lt"/>
                <a:cs typeface="+mn-lt"/>
              </a:rPr>
              <a:t>conda create --name=megahit-1.2.9</a:t>
            </a:r>
            <a:endParaRPr lang="en-US"/>
          </a:p>
          <a:p>
            <a:r>
              <a:rPr lang="en-US">
                <a:ea typeface="+mn-lt"/>
                <a:cs typeface="+mn-lt"/>
              </a:rPr>
              <a:t>conda activate megahit-1.2.9</a:t>
            </a:r>
            <a:endParaRPr lang="en-US"/>
          </a:p>
          <a:p>
            <a:r>
              <a:rPr lang="en-US">
                <a:ea typeface="+mn-lt"/>
                <a:cs typeface="+mn-lt"/>
              </a:rPr>
              <a:t>conda install -c bioconda megahit</a:t>
            </a:r>
            <a:endParaRPr lang="en-US"/>
          </a:p>
        </p:txBody>
      </p:sp>
      <p:sp>
        <p:nvSpPr>
          <p:cNvPr id="13" name="TextBox 12">
            <a:extLst>
              <a:ext uri="{FF2B5EF4-FFF2-40B4-BE49-F238E27FC236}">
                <a16:creationId xmlns:a16="http://schemas.microsoft.com/office/drawing/2014/main" id="{98D9A115-E32A-47F3-B5A1-AE9FE2B1D29A}"/>
              </a:ext>
            </a:extLst>
          </p:cNvPr>
          <p:cNvSpPr txBox="1"/>
          <p:nvPr/>
        </p:nvSpPr>
        <p:spPr>
          <a:xfrm>
            <a:off x="433094" y="3081320"/>
            <a:ext cx="41430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Usage</a:t>
            </a:r>
          </a:p>
        </p:txBody>
      </p:sp>
      <p:sp>
        <p:nvSpPr>
          <p:cNvPr id="2" name="TextBox 1">
            <a:extLst>
              <a:ext uri="{FF2B5EF4-FFF2-40B4-BE49-F238E27FC236}">
                <a16:creationId xmlns:a16="http://schemas.microsoft.com/office/drawing/2014/main" id="{510ABD8A-11B7-45B3-A2C0-7BB768F60703}"/>
              </a:ext>
            </a:extLst>
          </p:cNvPr>
          <p:cNvSpPr txBox="1"/>
          <p:nvPr/>
        </p:nvSpPr>
        <p:spPr>
          <a:xfrm>
            <a:off x="2010912" y="163060"/>
            <a:ext cx="909867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00B050"/>
                </a:solidFill>
              </a:rPr>
              <a:t>Assembly with MEGAHIT in practice</a:t>
            </a:r>
            <a:endParaRPr lang="en-US" sz="4400">
              <a:solidFill>
                <a:srgbClr val="00B050"/>
              </a:solidFill>
              <a:cs typeface="Calibri"/>
            </a:endParaRPr>
          </a:p>
        </p:txBody>
      </p:sp>
    </p:spTree>
    <p:extLst>
      <p:ext uri="{BB962C8B-B14F-4D97-AF65-F5344CB8AC3E}">
        <p14:creationId xmlns:p14="http://schemas.microsoft.com/office/powerpoint/2010/main" val="2790002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76DCE2-FEB8-4839-AD9A-40C6C9A067D9}"/>
              </a:ext>
            </a:extLst>
          </p:cNvPr>
          <p:cNvSpPr txBox="1"/>
          <p:nvPr/>
        </p:nvSpPr>
        <p:spPr>
          <a:xfrm>
            <a:off x="459475" y="937146"/>
            <a:ext cx="11523259" cy="5632311"/>
          </a:xfrm>
          <a:prstGeom prst="rect">
            <a:avLst/>
          </a:prstGeom>
          <a:solidFill>
            <a:schemeClr val="bg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FFFF"/>
                </a:solidFill>
                <a:ea typeface="+mn-lt"/>
                <a:cs typeface="+mn-lt"/>
              </a:rPr>
              <a:t>-bash-4.2$ head final.contigs.fa </a:t>
            </a:r>
            <a:endParaRPr lang="en-US" sz="2400">
              <a:solidFill>
                <a:srgbClr val="FFFFFF"/>
              </a:solidFill>
              <a:cs typeface="Calibri"/>
            </a:endParaRPr>
          </a:p>
          <a:p>
            <a:r>
              <a:rPr lang="en-US" sz="2400">
                <a:solidFill>
                  <a:srgbClr val="FFFFFF"/>
                </a:solidFill>
                <a:ea typeface="+mn-lt"/>
                <a:cs typeface="+mn-lt"/>
              </a:rPr>
              <a:t>&gt;k141_0 flag=1 multi=2.0000 len=337</a:t>
            </a:r>
            <a:endParaRPr lang="en-US" sz="2400">
              <a:solidFill>
                <a:srgbClr val="FFFFFF"/>
              </a:solidFill>
              <a:cs typeface="Calibri"/>
            </a:endParaRPr>
          </a:p>
          <a:p>
            <a:r>
              <a:rPr lang="en-US" sz="2400">
                <a:solidFill>
                  <a:srgbClr val="FFFFFF"/>
                </a:solidFill>
                <a:ea typeface="+mn-lt"/>
                <a:cs typeface="+mn-lt"/>
              </a:rPr>
              <a:t>CCGCGCCCTCGCCGGTCGTGCCGAACAGCGTGACCGAGTCGCAGCCATGGCTAAGGACATGCCTGGCATGATGGACGAGCCGCGGCAGGACGACGGCGGCGCCTTCCCGCATCGGCGTGGTGATGGCGCAGGAGAGGCCGAAGCGGTTGGGATTCAGAGCCATTGCGAAGCGTCTTTCCGTGAGATGTTCGATTGGAATGTCGGGGCAATCGGGCGAGGGGCGATGTCAGCCATCCTTGAGCCCTCCGGCGGAGAGGCAGGCGACGATCTGGCGTTGGGCGAGGACGGTCAGCAGCAGCACGGGCAAGGTGACGAGCAGGGCGGCTGCCGCCAGCGG</a:t>
            </a:r>
            <a:endParaRPr lang="en-US" sz="2400">
              <a:solidFill>
                <a:srgbClr val="FFFFFF"/>
              </a:solidFill>
              <a:cs typeface="Calibri"/>
            </a:endParaRPr>
          </a:p>
          <a:p>
            <a:r>
              <a:rPr lang="en-US" sz="2400">
                <a:solidFill>
                  <a:srgbClr val="FFFFFF"/>
                </a:solidFill>
                <a:ea typeface="+mn-lt"/>
                <a:cs typeface="+mn-lt"/>
              </a:rPr>
              <a:t>&gt;k141_688247 flag=1 multi=1.0000 len=330</a:t>
            </a:r>
            <a:endParaRPr lang="en-US" sz="2400">
              <a:solidFill>
                <a:srgbClr val="FFFFFF"/>
              </a:solidFill>
              <a:cs typeface="Calibri"/>
            </a:endParaRPr>
          </a:p>
          <a:p>
            <a:r>
              <a:rPr lang="en-US" sz="2400">
                <a:solidFill>
                  <a:srgbClr val="FFFFFF"/>
                </a:solidFill>
                <a:ea typeface="+mn-lt"/>
                <a:cs typeface="+mn-lt"/>
              </a:rPr>
              <a:t>TATAAGTTGTTCAATGACGGCAAGCTGACGCCAAGAAAATCGGGCAGGCGGACGGTTATTCTGGTTATTGAACTTGAGACCTATCTGAAAAACCTTCCGGGGCCGCCGGTTTCAAATCGTGCTCAAGAAACGAACCTTGAGGAGCCAACCGGCAGCCGCTGGTAAACGAAAACCCGCCGCGCAGGAGCACGACGGGCTTCGTTGGTTGTTCGACTTTGGGCAGCTCGGACAATAGCGGTCCCCGCCTCCCGGTGCAAACGCGCGGCATCATCCACAGAAGGTGATCCAATGTCTTCAGAACTCGAAAACACGGCCACCCCGAAAATCGTC</a:t>
            </a:r>
            <a:endParaRPr lang="en-US" sz="2400">
              <a:solidFill>
                <a:srgbClr val="FFFFFF"/>
              </a:solidFill>
              <a:cs typeface="Calibri"/>
            </a:endParaRPr>
          </a:p>
          <a:p>
            <a:endParaRPr lang="en-US" sz="2400">
              <a:solidFill>
                <a:srgbClr val="FFFFFF"/>
              </a:solidFill>
              <a:cs typeface="Calibri"/>
            </a:endParaRPr>
          </a:p>
        </p:txBody>
      </p:sp>
      <p:sp>
        <p:nvSpPr>
          <p:cNvPr id="4" name="TextBox 3">
            <a:extLst>
              <a:ext uri="{FF2B5EF4-FFF2-40B4-BE49-F238E27FC236}">
                <a16:creationId xmlns:a16="http://schemas.microsoft.com/office/drawing/2014/main" id="{D602DC9E-8746-43FD-9700-8F27AEA5E83B}"/>
              </a:ext>
            </a:extLst>
          </p:cNvPr>
          <p:cNvSpPr txBox="1"/>
          <p:nvPr/>
        </p:nvSpPr>
        <p:spPr>
          <a:xfrm>
            <a:off x="2353812" y="67810"/>
            <a:ext cx="773600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00B050"/>
                </a:solidFill>
              </a:rPr>
              <a:t>Assembly output – the </a:t>
            </a:r>
            <a:r>
              <a:rPr lang="en-US" sz="4400" err="1">
                <a:solidFill>
                  <a:srgbClr val="00B050"/>
                </a:solidFill>
              </a:rPr>
              <a:t>fasta</a:t>
            </a:r>
            <a:r>
              <a:rPr lang="en-US" sz="4400">
                <a:solidFill>
                  <a:srgbClr val="00B050"/>
                </a:solidFill>
              </a:rPr>
              <a:t> file</a:t>
            </a:r>
            <a:endParaRPr lang="en-US" sz="4400">
              <a:solidFill>
                <a:srgbClr val="00B050"/>
              </a:solidFill>
              <a:cs typeface="Calibri"/>
            </a:endParaRPr>
          </a:p>
        </p:txBody>
      </p:sp>
    </p:spTree>
    <p:extLst>
      <p:ext uri="{BB962C8B-B14F-4D97-AF65-F5344CB8AC3E}">
        <p14:creationId xmlns:p14="http://schemas.microsoft.com/office/powerpoint/2010/main" val="3308814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110;p17">
            <a:extLst>
              <a:ext uri="{FF2B5EF4-FFF2-40B4-BE49-F238E27FC236}">
                <a16:creationId xmlns:a16="http://schemas.microsoft.com/office/drawing/2014/main" id="{32516E62-70D6-8B56-174D-3830CD616EBC}"/>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600" kern="1200">
                <a:solidFill>
                  <a:srgbClr val="FFFFFF"/>
                </a:solidFill>
                <a:latin typeface="+mj-lt"/>
                <a:ea typeface="+mj-ea"/>
                <a:cs typeface="+mj-cs"/>
              </a:rPr>
              <a:t>Assessment of assembly</a:t>
            </a:r>
            <a:r>
              <a:rPr lang="en-US" sz="2600">
                <a:solidFill>
                  <a:srgbClr val="FFFFFF"/>
                </a:solidFill>
              </a:rPr>
              <a:t> performance for current tools</a:t>
            </a:r>
            <a:endParaRPr lang="en-US" sz="2600" kern="1200">
              <a:solidFill>
                <a:srgbClr val="FFFFFF"/>
              </a:solidFill>
              <a:latin typeface="+mj-lt"/>
              <a:ea typeface="+mj-ea"/>
              <a:cs typeface="+mj-cs"/>
            </a:endParaRPr>
          </a:p>
        </p:txBody>
      </p:sp>
      <p:pic>
        <p:nvPicPr>
          <p:cNvPr id="2" name="Picture 2" descr="Table&#10;&#10;Description automatically generated">
            <a:extLst>
              <a:ext uri="{FF2B5EF4-FFF2-40B4-BE49-F238E27FC236}">
                <a16:creationId xmlns:a16="http://schemas.microsoft.com/office/drawing/2014/main" id="{82972415-152F-69E9-2AFC-EC982142D935}"/>
              </a:ext>
            </a:extLst>
          </p:cNvPr>
          <p:cNvPicPr>
            <a:picLocks noChangeAspect="1"/>
          </p:cNvPicPr>
          <p:nvPr/>
        </p:nvPicPr>
        <p:blipFill rotWithShape="1">
          <a:blip r:embed="rId2"/>
          <a:srcRect r="63374" b="-198"/>
          <a:stretch/>
        </p:blipFill>
        <p:spPr>
          <a:xfrm>
            <a:off x="4624754" y="175364"/>
            <a:ext cx="5214815" cy="5839576"/>
          </a:xfrm>
          <a:prstGeom prst="rect">
            <a:avLst/>
          </a:prstGeom>
        </p:spPr>
      </p:pic>
      <p:sp>
        <p:nvSpPr>
          <p:cNvPr id="5" name="TextBox 4">
            <a:extLst>
              <a:ext uri="{FF2B5EF4-FFF2-40B4-BE49-F238E27FC236}">
                <a16:creationId xmlns:a16="http://schemas.microsoft.com/office/drawing/2014/main" id="{BC05B418-43FE-36CA-7C14-969D9CAA3EB5}"/>
              </a:ext>
            </a:extLst>
          </p:cNvPr>
          <p:cNvSpPr txBox="1"/>
          <p:nvPr/>
        </p:nvSpPr>
        <p:spPr>
          <a:xfrm>
            <a:off x="4591538" y="6115538"/>
            <a:ext cx="7365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Meyer et al. 2022. Nature Methods.</a:t>
            </a:r>
          </a:p>
          <a:p>
            <a:r>
              <a:rPr lang="en-US">
                <a:ea typeface="+mn-lt"/>
                <a:cs typeface="+mn-lt"/>
                <a:hlinkClick r:id="rId3"/>
              </a:rPr>
              <a:t>https://www.nature.com/articles/s41592-022-01431-4#Sec19</a:t>
            </a:r>
            <a:r>
              <a:rPr lang="en-US">
                <a:ea typeface="+mn-lt"/>
                <a:cs typeface="+mn-lt"/>
              </a:rPr>
              <a:t> </a:t>
            </a:r>
            <a:endParaRPr lang="en-US">
              <a:cs typeface="Calibri"/>
            </a:endParaRPr>
          </a:p>
        </p:txBody>
      </p:sp>
    </p:spTree>
    <p:extLst>
      <p:ext uri="{BB962C8B-B14F-4D97-AF65-F5344CB8AC3E}">
        <p14:creationId xmlns:p14="http://schemas.microsoft.com/office/powerpoint/2010/main" val="259855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029850-0458-434B-BD9A-BAB01C942D6B}"/>
              </a:ext>
            </a:extLst>
          </p:cNvPr>
          <p:cNvPicPr>
            <a:picLocks noChangeAspect="1"/>
          </p:cNvPicPr>
          <p:nvPr/>
        </p:nvPicPr>
        <p:blipFill>
          <a:blip r:embed="rId2"/>
          <a:stretch>
            <a:fillRect/>
          </a:stretch>
        </p:blipFill>
        <p:spPr>
          <a:xfrm>
            <a:off x="1547229" y="1501708"/>
            <a:ext cx="9040798" cy="5143500"/>
          </a:xfrm>
          <a:prstGeom prst="rect">
            <a:avLst/>
          </a:prstGeom>
        </p:spPr>
      </p:pic>
      <p:sp>
        <p:nvSpPr>
          <p:cNvPr id="2" name="Title 1">
            <a:extLst>
              <a:ext uri="{FF2B5EF4-FFF2-40B4-BE49-F238E27FC236}">
                <a16:creationId xmlns:a16="http://schemas.microsoft.com/office/drawing/2014/main" id="{FEE75F1D-3D2D-42C6-98D2-855351D7AAC1}"/>
              </a:ext>
            </a:extLst>
          </p:cNvPr>
          <p:cNvSpPr txBox="1">
            <a:spLocks/>
          </p:cNvSpPr>
          <p:nvPr/>
        </p:nvSpPr>
        <p:spPr>
          <a:xfrm>
            <a:off x="2326312" y="-25862"/>
            <a:ext cx="7713038"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How do we build MAGs/population genomes?</a:t>
            </a:r>
            <a:endParaRPr lang="en-US"/>
          </a:p>
        </p:txBody>
      </p:sp>
      <p:sp>
        <p:nvSpPr>
          <p:cNvPr id="3" name="TextBox 2">
            <a:extLst>
              <a:ext uri="{FF2B5EF4-FFF2-40B4-BE49-F238E27FC236}">
                <a16:creationId xmlns:a16="http://schemas.microsoft.com/office/drawing/2014/main" id="{6F85AEEF-A260-4BBB-BA9C-B35E8A05162E}"/>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5" name="Rectangle 4">
            <a:extLst>
              <a:ext uri="{FF2B5EF4-FFF2-40B4-BE49-F238E27FC236}">
                <a16:creationId xmlns:a16="http://schemas.microsoft.com/office/drawing/2014/main" id="{C261E09B-1F36-D7E1-AD7F-7B73379FAB7C}"/>
              </a:ext>
            </a:extLst>
          </p:cNvPr>
          <p:cNvSpPr/>
          <p:nvPr/>
        </p:nvSpPr>
        <p:spPr>
          <a:xfrm>
            <a:off x="4362788" y="5530953"/>
            <a:ext cx="3104402" cy="111857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284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45F2-36F1-4F38-8615-CFD08A85963E}"/>
              </a:ext>
            </a:extLst>
          </p:cNvPr>
          <p:cNvSpPr>
            <a:spLocks noGrp="1"/>
          </p:cNvSpPr>
          <p:nvPr>
            <p:ph type="title"/>
          </p:nvPr>
        </p:nvSpPr>
        <p:spPr>
          <a:xfrm>
            <a:off x="1750868" y="115745"/>
            <a:ext cx="7886700" cy="1325563"/>
          </a:xfrm>
        </p:spPr>
        <p:txBody>
          <a:bodyPr>
            <a:normAutofit/>
          </a:bodyPr>
          <a:lstStyle/>
          <a:p>
            <a:r>
              <a:rPr lang="en-US" sz="3600">
                <a:solidFill>
                  <a:schemeClr val="accent1"/>
                </a:solidFill>
                <a:cs typeface="Calibri Light"/>
              </a:rPr>
              <a:t>Read-mapping</a:t>
            </a:r>
            <a:endParaRPr lang="en-US" sz="3600">
              <a:solidFill>
                <a:schemeClr val="accent1"/>
              </a:solidFill>
            </a:endParaRPr>
          </a:p>
        </p:txBody>
      </p:sp>
      <p:pic>
        <p:nvPicPr>
          <p:cNvPr id="3" name="Picture 3" descr="A picture containing screenshot&#10;&#10;Description generated with very high confidence">
            <a:extLst>
              <a:ext uri="{FF2B5EF4-FFF2-40B4-BE49-F238E27FC236}">
                <a16:creationId xmlns:a16="http://schemas.microsoft.com/office/drawing/2014/main" id="{1E1E0671-4AB0-4F77-A6D2-4355AF9FB9DA}"/>
              </a:ext>
            </a:extLst>
          </p:cNvPr>
          <p:cNvPicPr>
            <a:picLocks noChangeAspect="1"/>
          </p:cNvPicPr>
          <p:nvPr/>
        </p:nvPicPr>
        <p:blipFill>
          <a:blip r:embed="rId3"/>
          <a:stretch>
            <a:fillRect/>
          </a:stretch>
        </p:blipFill>
        <p:spPr>
          <a:xfrm>
            <a:off x="2305822" y="1302762"/>
            <a:ext cx="8129884" cy="4735657"/>
          </a:xfrm>
          <a:prstGeom prst="rect">
            <a:avLst/>
          </a:prstGeom>
        </p:spPr>
      </p:pic>
      <p:sp>
        <p:nvSpPr>
          <p:cNvPr id="4" name="TextBox 3">
            <a:extLst>
              <a:ext uri="{FF2B5EF4-FFF2-40B4-BE49-F238E27FC236}">
                <a16:creationId xmlns:a16="http://schemas.microsoft.com/office/drawing/2014/main" id="{B3CE0A46-20EA-4EFB-8EC9-396302AD9602}"/>
              </a:ext>
            </a:extLst>
          </p:cNvPr>
          <p:cNvSpPr txBox="1"/>
          <p:nvPr/>
        </p:nvSpPr>
        <p:spPr>
          <a:xfrm>
            <a:off x="6370765" y="6181656"/>
            <a:ext cx="467879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200">
                <a:hlinkClick r:id="rId4"/>
              </a:rPr>
              <a:t>https://galaxyproject.github.io/training-material/topics/sequence-analysis/tutorials/mapping/tutorial.html</a:t>
            </a:r>
            <a:endParaRPr lang="en-US" sz="1200">
              <a:cs typeface="Calibri"/>
            </a:endParaRPr>
          </a:p>
        </p:txBody>
      </p:sp>
    </p:spTree>
    <p:extLst>
      <p:ext uri="{BB962C8B-B14F-4D97-AF65-F5344CB8AC3E}">
        <p14:creationId xmlns:p14="http://schemas.microsoft.com/office/powerpoint/2010/main" val="3563659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F0AE-8A5B-4B9F-A76F-CB1720BAC1EA}"/>
              </a:ext>
            </a:extLst>
          </p:cNvPr>
          <p:cNvSpPr>
            <a:spLocks noGrp="1"/>
          </p:cNvSpPr>
          <p:nvPr>
            <p:ph type="title"/>
          </p:nvPr>
        </p:nvSpPr>
        <p:spPr>
          <a:xfrm>
            <a:off x="210000" y="677527"/>
            <a:ext cx="10095600" cy="936800"/>
          </a:xfrm>
        </p:spPr>
        <p:txBody>
          <a:bodyPr/>
          <a:lstStyle/>
          <a:p>
            <a:r>
              <a:rPr lang="en-US" sz="3200" b="1">
                <a:solidFill>
                  <a:srgbClr val="00B050"/>
                </a:solidFill>
                <a:cs typeface="Calibri Light"/>
              </a:rPr>
              <a:t>Read-mapping Tools and Concepts</a:t>
            </a:r>
          </a:p>
        </p:txBody>
      </p:sp>
      <p:sp>
        <p:nvSpPr>
          <p:cNvPr id="6" name="Content Placeholder 5">
            <a:extLst>
              <a:ext uri="{FF2B5EF4-FFF2-40B4-BE49-F238E27FC236}">
                <a16:creationId xmlns:a16="http://schemas.microsoft.com/office/drawing/2014/main" id="{E12ADB48-C670-B541-93B9-AE2DAE5A8F12}"/>
              </a:ext>
            </a:extLst>
          </p:cNvPr>
          <p:cNvSpPr>
            <a:spLocks noGrp="1"/>
          </p:cNvSpPr>
          <p:nvPr>
            <p:ph type="body" idx="1"/>
          </p:nvPr>
        </p:nvSpPr>
        <p:spPr>
          <a:xfrm>
            <a:off x="305250" y="2168042"/>
            <a:ext cx="10095600" cy="4764800"/>
          </a:xfrm>
        </p:spPr>
        <p:txBody>
          <a:bodyPr/>
          <a:lstStyle/>
          <a:p>
            <a:pPr>
              <a:lnSpc>
                <a:spcPct val="200000"/>
              </a:lnSpc>
            </a:pPr>
            <a:r>
              <a:rPr lang="en-EG" b="1" i="1"/>
              <a:t>Bowtie2</a:t>
            </a:r>
            <a:r>
              <a:rPr lang="en-EG" b="1"/>
              <a:t>, minimap2, bwa</a:t>
            </a:r>
            <a:r>
              <a:rPr lang="en-EG"/>
              <a:t>, STAR, BLAT, etc.</a:t>
            </a:r>
            <a:endParaRPr lang="en-US"/>
          </a:p>
          <a:p>
            <a:pPr lvl="1">
              <a:lnSpc>
                <a:spcPct val="200000"/>
              </a:lnSpc>
            </a:pPr>
            <a:r>
              <a:rPr lang="en-EG" b="1" err="1"/>
              <a:t>Cover</a:t>
            </a:r>
            <a:r>
              <a:rPr lang="en-US" b="1" err="1"/>
              <a:t>M</a:t>
            </a:r>
            <a:r>
              <a:rPr lang="en-EG" b="1"/>
              <a:t>, Read2ref Mapper</a:t>
            </a:r>
            <a:endParaRPr lang="en-EG" b="1">
              <a:cs typeface="Calibri" panose="020F0502020204030204"/>
            </a:endParaRPr>
          </a:p>
          <a:p>
            <a:pPr>
              <a:lnSpc>
                <a:spcPct val="200000"/>
              </a:lnSpc>
            </a:pPr>
            <a:r>
              <a:rPr lang="en-EG"/>
              <a:t>BAM (Binary-) and SAM (Sequence Alignment Map) files.</a:t>
            </a:r>
            <a:endParaRPr lang="en-EG">
              <a:cs typeface="Calibri" panose="020F0502020204030204"/>
            </a:endParaRPr>
          </a:p>
          <a:p>
            <a:pPr>
              <a:lnSpc>
                <a:spcPct val="200000"/>
              </a:lnSpc>
            </a:pPr>
            <a:r>
              <a:rPr lang="en-EG"/>
              <a:t>Percentage Identity, Coverage, etc.</a:t>
            </a:r>
            <a:endParaRPr lang="en-EG">
              <a:cs typeface="Calibri" panose="020F0502020204030204"/>
            </a:endParaRPr>
          </a:p>
          <a:p>
            <a:endParaRPr lang="en-EG"/>
          </a:p>
          <a:p>
            <a:endParaRPr lang="en-EG"/>
          </a:p>
        </p:txBody>
      </p:sp>
      <p:pic>
        <p:nvPicPr>
          <p:cNvPr id="3" name="Picture 3" descr="A picture containing screenshot&#10;&#10;Description generated with very high confidence">
            <a:extLst>
              <a:ext uri="{FF2B5EF4-FFF2-40B4-BE49-F238E27FC236}">
                <a16:creationId xmlns:a16="http://schemas.microsoft.com/office/drawing/2014/main" id="{19AB455D-2837-4345-AF07-6BFB16BEE0AE}"/>
              </a:ext>
            </a:extLst>
          </p:cNvPr>
          <p:cNvPicPr>
            <a:picLocks noChangeAspect="1"/>
          </p:cNvPicPr>
          <p:nvPr/>
        </p:nvPicPr>
        <p:blipFill>
          <a:blip r:embed="rId3"/>
          <a:stretch>
            <a:fillRect/>
          </a:stretch>
        </p:blipFill>
        <p:spPr>
          <a:xfrm>
            <a:off x="6868297" y="826512"/>
            <a:ext cx="5015209" cy="2925907"/>
          </a:xfrm>
          <a:prstGeom prst="rect">
            <a:avLst/>
          </a:prstGeom>
        </p:spPr>
      </p:pic>
    </p:spTree>
    <p:extLst>
      <p:ext uri="{BB962C8B-B14F-4D97-AF65-F5344CB8AC3E}">
        <p14:creationId xmlns:p14="http://schemas.microsoft.com/office/powerpoint/2010/main" val="3148728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BA7EA-E509-C54A-8C8F-D02957E4C538}"/>
              </a:ext>
            </a:extLst>
          </p:cNvPr>
          <p:cNvPicPr>
            <a:picLocks noChangeAspect="1"/>
          </p:cNvPicPr>
          <p:nvPr/>
        </p:nvPicPr>
        <p:blipFill>
          <a:blip r:embed="rId2"/>
          <a:stretch>
            <a:fillRect/>
          </a:stretch>
        </p:blipFill>
        <p:spPr>
          <a:xfrm>
            <a:off x="1575601" y="857250"/>
            <a:ext cx="9040798" cy="5143500"/>
          </a:xfrm>
          <a:prstGeom prst="rect">
            <a:avLst/>
          </a:prstGeom>
        </p:spPr>
      </p:pic>
      <p:sp>
        <p:nvSpPr>
          <p:cNvPr id="2" name="TextBox 1">
            <a:extLst>
              <a:ext uri="{FF2B5EF4-FFF2-40B4-BE49-F238E27FC236}">
                <a16:creationId xmlns:a16="http://schemas.microsoft.com/office/drawing/2014/main" id="{ACF31D2B-D075-4536-B328-4DAA0FCF1695}"/>
              </a:ext>
            </a:extLst>
          </p:cNvPr>
          <p:cNvSpPr txBox="1"/>
          <p:nvPr/>
        </p:nvSpPr>
        <p:spPr>
          <a:xfrm>
            <a:off x="3261199" y="91603"/>
            <a:ext cx="60606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Determining differential coverage</a:t>
            </a:r>
          </a:p>
        </p:txBody>
      </p:sp>
      <p:sp>
        <p:nvSpPr>
          <p:cNvPr id="3" name="TextBox 2">
            <a:extLst>
              <a:ext uri="{FF2B5EF4-FFF2-40B4-BE49-F238E27FC236}">
                <a16:creationId xmlns:a16="http://schemas.microsoft.com/office/drawing/2014/main" id="{8EBF5A2E-55E8-4E8F-8D05-CDB64D441A7B}"/>
              </a:ext>
            </a:extLst>
          </p:cNvPr>
          <p:cNvSpPr txBox="1"/>
          <p:nvPr/>
        </p:nvSpPr>
        <p:spPr>
          <a:xfrm>
            <a:off x="9448800" y="6524625"/>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Tree>
    <p:extLst>
      <p:ext uri="{BB962C8B-B14F-4D97-AF65-F5344CB8AC3E}">
        <p14:creationId xmlns:p14="http://schemas.microsoft.com/office/powerpoint/2010/main" val="849921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269589-E995-0247-8C33-3F7AB4FA8653}"/>
              </a:ext>
            </a:extLst>
          </p:cNvPr>
          <p:cNvPicPr>
            <a:picLocks noChangeAspect="1"/>
          </p:cNvPicPr>
          <p:nvPr/>
        </p:nvPicPr>
        <p:blipFill>
          <a:blip r:embed="rId2"/>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229AF650-FC78-4A11-AF62-7CD4F5A78304}"/>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7" name="TextBox 6">
            <a:extLst>
              <a:ext uri="{FF2B5EF4-FFF2-40B4-BE49-F238E27FC236}">
                <a16:creationId xmlns:a16="http://schemas.microsoft.com/office/drawing/2014/main" id="{9746BE5F-31CF-F921-BADC-FF5FA90D49EF}"/>
              </a:ext>
            </a:extLst>
          </p:cNvPr>
          <p:cNvSpPr txBox="1"/>
          <p:nvPr/>
        </p:nvSpPr>
        <p:spPr>
          <a:xfrm>
            <a:off x="3261199" y="91603"/>
            <a:ext cx="60606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Determining differential coverage</a:t>
            </a:r>
          </a:p>
        </p:txBody>
      </p:sp>
    </p:spTree>
    <p:extLst>
      <p:ext uri="{BB962C8B-B14F-4D97-AF65-F5344CB8AC3E}">
        <p14:creationId xmlns:p14="http://schemas.microsoft.com/office/powerpoint/2010/main" val="4023831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698E4-E5EF-D343-8842-54D8EE4BA6B8}"/>
              </a:ext>
            </a:extLst>
          </p:cNvPr>
          <p:cNvPicPr>
            <a:picLocks noChangeAspect="1"/>
          </p:cNvPicPr>
          <p:nvPr/>
        </p:nvPicPr>
        <p:blipFill>
          <a:blip r:embed="rId2"/>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2D5C8E05-B09B-4CC4-897F-20B38B77D319}"/>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6" name="TextBox 5">
            <a:extLst>
              <a:ext uri="{FF2B5EF4-FFF2-40B4-BE49-F238E27FC236}">
                <a16:creationId xmlns:a16="http://schemas.microsoft.com/office/drawing/2014/main" id="{E98C605F-ABE8-3149-A976-1223B63B79E3}"/>
              </a:ext>
            </a:extLst>
          </p:cNvPr>
          <p:cNvSpPr txBox="1"/>
          <p:nvPr/>
        </p:nvSpPr>
        <p:spPr>
          <a:xfrm>
            <a:off x="3261199" y="91603"/>
            <a:ext cx="60606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Determining differential coverage</a:t>
            </a:r>
          </a:p>
        </p:txBody>
      </p:sp>
    </p:spTree>
    <p:extLst>
      <p:ext uri="{BB962C8B-B14F-4D97-AF65-F5344CB8AC3E}">
        <p14:creationId xmlns:p14="http://schemas.microsoft.com/office/powerpoint/2010/main" val="1956669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EA7AA7-3AB0-D449-A029-90D469F0573C}"/>
              </a:ext>
            </a:extLst>
          </p:cNvPr>
          <p:cNvPicPr>
            <a:picLocks noChangeAspect="1"/>
          </p:cNvPicPr>
          <p:nvPr/>
        </p:nvPicPr>
        <p:blipFill>
          <a:blip r:embed="rId2"/>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5D39F012-50F3-4B42-AD40-9DDF105AF933}"/>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6" name="TextBox 5">
            <a:extLst>
              <a:ext uri="{FF2B5EF4-FFF2-40B4-BE49-F238E27FC236}">
                <a16:creationId xmlns:a16="http://schemas.microsoft.com/office/drawing/2014/main" id="{BFF7E1D3-D462-6952-D7D6-7016FE9008CD}"/>
              </a:ext>
            </a:extLst>
          </p:cNvPr>
          <p:cNvSpPr txBox="1"/>
          <p:nvPr/>
        </p:nvSpPr>
        <p:spPr>
          <a:xfrm>
            <a:off x="3261199" y="91603"/>
            <a:ext cx="60606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Determining differential coverage</a:t>
            </a:r>
          </a:p>
        </p:txBody>
      </p:sp>
    </p:spTree>
    <p:extLst>
      <p:ext uri="{BB962C8B-B14F-4D97-AF65-F5344CB8AC3E}">
        <p14:creationId xmlns:p14="http://schemas.microsoft.com/office/powerpoint/2010/main" val="2714465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387161-AF2C-BF49-9601-F05CC772CE51}"/>
              </a:ext>
            </a:extLst>
          </p:cNvPr>
          <p:cNvPicPr>
            <a:picLocks noChangeAspect="1"/>
          </p:cNvPicPr>
          <p:nvPr/>
        </p:nvPicPr>
        <p:blipFill>
          <a:blip r:embed="rId2"/>
          <a:stretch>
            <a:fillRect/>
          </a:stretch>
        </p:blipFill>
        <p:spPr>
          <a:xfrm>
            <a:off x="3262817" y="1299701"/>
            <a:ext cx="9040798" cy="5143500"/>
          </a:xfrm>
          <a:prstGeom prst="rect">
            <a:avLst/>
          </a:prstGeom>
        </p:spPr>
      </p:pic>
      <p:sp>
        <p:nvSpPr>
          <p:cNvPr id="3" name="Title 1">
            <a:extLst>
              <a:ext uri="{FF2B5EF4-FFF2-40B4-BE49-F238E27FC236}">
                <a16:creationId xmlns:a16="http://schemas.microsoft.com/office/drawing/2014/main" id="{BDA81ABA-6CAB-45EC-A284-32C74DE3808B}"/>
              </a:ext>
            </a:extLst>
          </p:cNvPr>
          <p:cNvSpPr txBox="1">
            <a:spLocks/>
          </p:cNvSpPr>
          <p:nvPr/>
        </p:nvSpPr>
        <p:spPr>
          <a:xfrm>
            <a:off x="2326312" y="-25862"/>
            <a:ext cx="7713038"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How do we build MAGs/population genomes?</a:t>
            </a:r>
            <a:endParaRPr lang="en-US"/>
          </a:p>
        </p:txBody>
      </p:sp>
      <p:sp>
        <p:nvSpPr>
          <p:cNvPr id="2" name="Arrow: Right 1">
            <a:extLst>
              <a:ext uri="{FF2B5EF4-FFF2-40B4-BE49-F238E27FC236}">
                <a16:creationId xmlns:a16="http://schemas.microsoft.com/office/drawing/2014/main" id="{2A0ED1F8-2181-42C9-B672-4A79AC67F4D3}"/>
              </a:ext>
            </a:extLst>
          </p:cNvPr>
          <p:cNvSpPr/>
          <p:nvPr/>
        </p:nvSpPr>
        <p:spPr>
          <a:xfrm rot="2752818">
            <a:off x="8743861" y="5747564"/>
            <a:ext cx="758389" cy="546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CAB6467-4D76-4A87-9FAD-3431180F19A9}"/>
              </a:ext>
            </a:extLst>
          </p:cNvPr>
          <p:cNvSpPr txBox="1"/>
          <p:nvPr/>
        </p:nvSpPr>
        <p:spPr>
          <a:xfrm>
            <a:off x="8726526" y="6298201"/>
            <a:ext cx="1941474" cy="369332"/>
          </a:xfrm>
          <a:prstGeom prst="rect">
            <a:avLst/>
          </a:prstGeom>
          <a:noFill/>
        </p:spPr>
        <p:txBody>
          <a:bodyPr wrap="square" rtlCol="0">
            <a:spAutoFit/>
          </a:bodyPr>
          <a:lstStyle/>
          <a:p>
            <a:r>
              <a:rPr lang="en-US"/>
              <a:t>Viral populations</a:t>
            </a:r>
          </a:p>
        </p:txBody>
      </p:sp>
      <p:sp>
        <p:nvSpPr>
          <p:cNvPr id="6" name="Arrow: Right 5">
            <a:extLst>
              <a:ext uri="{FF2B5EF4-FFF2-40B4-BE49-F238E27FC236}">
                <a16:creationId xmlns:a16="http://schemas.microsoft.com/office/drawing/2014/main" id="{BD047A45-EF56-44A3-BC1E-E3EB0455F5C2}"/>
              </a:ext>
            </a:extLst>
          </p:cNvPr>
          <p:cNvSpPr/>
          <p:nvPr/>
        </p:nvSpPr>
        <p:spPr>
          <a:xfrm rot="8302532">
            <a:off x="2567442" y="5808812"/>
            <a:ext cx="758389" cy="546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0846D15-2541-4E50-85F9-6DFADCA38596}"/>
              </a:ext>
            </a:extLst>
          </p:cNvPr>
          <p:cNvSpPr txBox="1"/>
          <p:nvPr/>
        </p:nvSpPr>
        <p:spPr>
          <a:xfrm>
            <a:off x="1648430" y="6353129"/>
            <a:ext cx="2400119" cy="369332"/>
          </a:xfrm>
          <a:prstGeom prst="rect">
            <a:avLst/>
          </a:prstGeom>
          <a:noFill/>
        </p:spPr>
        <p:txBody>
          <a:bodyPr wrap="square" rtlCol="0">
            <a:spAutoFit/>
          </a:bodyPr>
          <a:lstStyle/>
          <a:p>
            <a:r>
              <a:rPr lang="en-US"/>
              <a:t>Microbial populations</a:t>
            </a:r>
          </a:p>
        </p:txBody>
      </p:sp>
      <p:sp>
        <p:nvSpPr>
          <p:cNvPr id="10" name="TextBox 9">
            <a:extLst>
              <a:ext uri="{FF2B5EF4-FFF2-40B4-BE49-F238E27FC236}">
                <a16:creationId xmlns:a16="http://schemas.microsoft.com/office/drawing/2014/main" id="{81A3389E-0495-42D2-9B87-6934B203665A}"/>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9" name="Arrow: Right 8">
            <a:extLst>
              <a:ext uri="{FF2B5EF4-FFF2-40B4-BE49-F238E27FC236}">
                <a16:creationId xmlns:a16="http://schemas.microsoft.com/office/drawing/2014/main" id="{2E7A7A04-F6EA-E424-1BF5-4EC94E5B74E6}"/>
              </a:ext>
            </a:extLst>
          </p:cNvPr>
          <p:cNvSpPr/>
          <p:nvPr/>
        </p:nvSpPr>
        <p:spPr>
          <a:xfrm>
            <a:off x="8826988" y="2105358"/>
            <a:ext cx="758389" cy="546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A41B809-C3E8-E71E-065B-F560AF5B322B}"/>
              </a:ext>
            </a:extLst>
          </p:cNvPr>
          <p:cNvSpPr txBox="1"/>
          <p:nvPr/>
        </p:nvSpPr>
        <p:spPr>
          <a:xfrm>
            <a:off x="9694805" y="1847813"/>
            <a:ext cx="2141594" cy="1200329"/>
          </a:xfrm>
          <a:prstGeom prst="rect">
            <a:avLst/>
          </a:prstGeom>
          <a:noFill/>
        </p:spPr>
        <p:txBody>
          <a:bodyPr wrap="square" lIns="91440" tIns="45720" rIns="91440" bIns="45720" rtlCol="0" anchor="t">
            <a:spAutoFit/>
          </a:bodyPr>
          <a:lstStyle/>
          <a:p>
            <a:pPr marL="285750" indent="-285750">
              <a:buFont typeface="Calibri"/>
              <a:buChar char="-"/>
            </a:pPr>
            <a:r>
              <a:rPr lang="en-US"/>
              <a:t>Map to reference database</a:t>
            </a:r>
          </a:p>
          <a:p>
            <a:pPr marL="285750" indent="-285750">
              <a:buFont typeface="Calibri"/>
              <a:buChar char="-"/>
            </a:pPr>
            <a:r>
              <a:rPr lang="en-US"/>
              <a:t>Single-copy marker genes</a:t>
            </a:r>
          </a:p>
        </p:txBody>
      </p:sp>
      <p:sp>
        <p:nvSpPr>
          <p:cNvPr id="11" name="TextBox 10">
            <a:extLst>
              <a:ext uri="{FF2B5EF4-FFF2-40B4-BE49-F238E27FC236}">
                <a16:creationId xmlns:a16="http://schemas.microsoft.com/office/drawing/2014/main" id="{272940B7-549A-7F42-4253-679529D9790A}"/>
              </a:ext>
            </a:extLst>
          </p:cNvPr>
          <p:cNvSpPr txBox="1"/>
          <p:nvPr/>
        </p:nvSpPr>
        <p:spPr>
          <a:xfrm>
            <a:off x="2591416" y="1810456"/>
            <a:ext cx="9267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rgbClr val="CC44C9"/>
                </a:solidFill>
                <a:latin typeface="Ink Free"/>
              </a:rPr>
              <a:t>eDNA/</a:t>
            </a:r>
          </a:p>
        </p:txBody>
      </p:sp>
    </p:spTree>
    <p:extLst>
      <p:ext uri="{BB962C8B-B14F-4D97-AF65-F5344CB8AC3E}">
        <p14:creationId xmlns:p14="http://schemas.microsoft.com/office/powerpoint/2010/main" val="2909086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7690F-3F85-441B-826D-6E00C3A9CF20}"/>
              </a:ext>
            </a:extLst>
          </p:cNvPr>
          <p:cNvSpPr txBox="1"/>
          <p:nvPr/>
        </p:nvSpPr>
        <p:spPr>
          <a:xfrm>
            <a:off x="1835624" y="254757"/>
            <a:ext cx="854016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t>Differential coverage in practice</a:t>
            </a:r>
            <a:endParaRPr lang="en-US" sz="4800" dirty="0">
              <a:cs typeface="Calibri"/>
            </a:endParaRPr>
          </a:p>
        </p:txBody>
      </p:sp>
      <p:sp>
        <p:nvSpPr>
          <p:cNvPr id="9" name="TextBox 8">
            <a:extLst>
              <a:ext uri="{FF2B5EF4-FFF2-40B4-BE49-F238E27FC236}">
                <a16:creationId xmlns:a16="http://schemas.microsoft.com/office/drawing/2014/main" id="{CBFD08DD-8103-43B6-AD60-E00EB0890F47}"/>
              </a:ext>
            </a:extLst>
          </p:cNvPr>
          <p:cNvSpPr txBox="1"/>
          <p:nvPr/>
        </p:nvSpPr>
        <p:spPr>
          <a:xfrm>
            <a:off x="7212013" y="1631950"/>
            <a:ext cx="3062288" cy="585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Sample 1 Reads</a:t>
            </a:r>
            <a:endParaRPr lang="en-US" sz="3200">
              <a:cs typeface="Calibri"/>
            </a:endParaRPr>
          </a:p>
        </p:txBody>
      </p:sp>
      <p:sp>
        <p:nvSpPr>
          <p:cNvPr id="10" name="TextBox 9">
            <a:extLst>
              <a:ext uri="{FF2B5EF4-FFF2-40B4-BE49-F238E27FC236}">
                <a16:creationId xmlns:a16="http://schemas.microsoft.com/office/drawing/2014/main" id="{C6D12D65-DF70-4B1E-B8CF-1264983E1943}"/>
              </a:ext>
            </a:extLst>
          </p:cNvPr>
          <p:cNvSpPr txBox="1"/>
          <p:nvPr/>
        </p:nvSpPr>
        <p:spPr>
          <a:xfrm>
            <a:off x="7212013" y="2470150"/>
            <a:ext cx="3062288" cy="585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Sample 2 Reads</a:t>
            </a:r>
            <a:endParaRPr lang="en-US" sz="3200">
              <a:cs typeface="Calibri"/>
            </a:endParaRPr>
          </a:p>
        </p:txBody>
      </p:sp>
      <p:sp>
        <p:nvSpPr>
          <p:cNvPr id="11" name="TextBox 10">
            <a:extLst>
              <a:ext uri="{FF2B5EF4-FFF2-40B4-BE49-F238E27FC236}">
                <a16:creationId xmlns:a16="http://schemas.microsoft.com/office/drawing/2014/main" id="{A5BFB6B1-D060-481C-B6A0-742F6FA4EACD}"/>
              </a:ext>
            </a:extLst>
          </p:cNvPr>
          <p:cNvSpPr txBox="1"/>
          <p:nvPr/>
        </p:nvSpPr>
        <p:spPr>
          <a:xfrm>
            <a:off x="7212013" y="3308350"/>
            <a:ext cx="3062288" cy="585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Sample 3 Reads</a:t>
            </a:r>
            <a:endParaRPr lang="en-US" sz="3200">
              <a:cs typeface="Calibri"/>
            </a:endParaRPr>
          </a:p>
        </p:txBody>
      </p:sp>
      <p:sp>
        <p:nvSpPr>
          <p:cNvPr id="12" name="TextBox 11">
            <a:extLst>
              <a:ext uri="{FF2B5EF4-FFF2-40B4-BE49-F238E27FC236}">
                <a16:creationId xmlns:a16="http://schemas.microsoft.com/office/drawing/2014/main" id="{3D7F55E6-35A0-4416-8EFC-23B465C3009B}"/>
              </a:ext>
            </a:extLst>
          </p:cNvPr>
          <p:cNvSpPr txBox="1"/>
          <p:nvPr/>
        </p:nvSpPr>
        <p:spPr>
          <a:xfrm>
            <a:off x="7212013" y="4146550"/>
            <a:ext cx="3062288" cy="585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Sample 4 Reads</a:t>
            </a:r>
            <a:endParaRPr lang="en-US" sz="3200">
              <a:cs typeface="Calibri"/>
            </a:endParaRPr>
          </a:p>
        </p:txBody>
      </p:sp>
      <p:sp>
        <p:nvSpPr>
          <p:cNvPr id="13" name="TextBox 12">
            <a:extLst>
              <a:ext uri="{FF2B5EF4-FFF2-40B4-BE49-F238E27FC236}">
                <a16:creationId xmlns:a16="http://schemas.microsoft.com/office/drawing/2014/main" id="{CFEA5AB8-35EB-47F8-A72A-FF7BEE1BDE59}"/>
              </a:ext>
            </a:extLst>
          </p:cNvPr>
          <p:cNvSpPr txBox="1"/>
          <p:nvPr/>
        </p:nvSpPr>
        <p:spPr>
          <a:xfrm>
            <a:off x="7212013" y="4984750"/>
            <a:ext cx="3062288" cy="585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Sample 5 Reads</a:t>
            </a:r>
            <a:endParaRPr lang="en-US" sz="3200">
              <a:cs typeface="Calibri"/>
            </a:endParaRPr>
          </a:p>
        </p:txBody>
      </p:sp>
      <p:cxnSp>
        <p:nvCxnSpPr>
          <p:cNvPr id="14" name="Straight Arrow Connector 13">
            <a:extLst>
              <a:ext uri="{FF2B5EF4-FFF2-40B4-BE49-F238E27FC236}">
                <a16:creationId xmlns:a16="http://schemas.microsoft.com/office/drawing/2014/main" id="{DBE42770-50C8-4AE5-A5FC-B094930699AC}"/>
              </a:ext>
            </a:extLst>
          </p:cNvPr>
          <p:cNvCxnSpPr/>
          <p:nvPr/>
        </p:nvCxnSpPr>
        <p:spPr>
          <a:xfrm flipH="1">
            <a:off x="4491109" y="1978783"/>
            <a:ext cx="2611271" cy="834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EAA290-82D9-4A00-BFC4-74AC6B003F2A}"/>
              </a:ext>
            </a:extLst>
          </p:cNvPr>
          <p:cNvCxnSpPr>
            <a:cxnSpLocks/>
          </p:cNvCxnSpPr>
          <p:nvPr/>
        </p:nvCxnSpPr>
        <p:spPr>
          <a:xfrm flipH="1">
            <a:off x="4536601" y="2786274"/>
            <a:ext cx="2599898" cy="345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F6D0019-1F09-4B02-AF69-4A43E45A3D30}"/>
              </a:ext>
            </a:extLst>
          </p:cNvPr>
          <p:cNvCxnSpPr>
            <a:cxnSpLocks/>
          </p:cNvCxnSpPr>
          <p:nvPr/>
        </p:nvCxnSpPr>
        <p:spPr>
          <a:xfrm flipH="1" flipV="1">
            <a:off x="4582093" y="3484584"/>
            <a:ext cx="2543033" cy="52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6407F8-FF73-40C0-8408-6F30BAE4CE1F}"/>
              </a:ext>
            </a:extLst>
          </p:cNvPr>
          <p:cNvCxnSpPr>
            <a:cxnSpLocks/>
          </p:cNvCxnSpPr>
          <p:nvPr/>
        </p:nvCxnSpPr>
        <p:spPr>
          <a:xfrm flipH="1" flipV="1">
            <a:off x="4638959" y="3871269"/>
            <a:ext cx="2463421" cy="58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114041-C919-4A00-B240-8D6774789F51}"/>
              </a:ext>
            </a:extLst>
          </p:cNvPr>
          <p:cNvCxnSpPr>
            <a:cxnSpLocks/>
          </p:cNvCxnSpPr>
          <p:nvPr/>
        </p:nvCxnSpPr>
        <p:spPr>
          <a:xfrm flipH="1" flipV="1">
            <a:off x="4684452" y="4383059"/>
            <a:ext cx="2417928" cy="837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0199E4-B12E-46C6-BBE0-1A7098493FB0}"/>
              </a:ext>
            </a:extLst>
          </p:cNvPr>
          <p:cNvSpPr txBox="1"/>
          <p:nvPr/>
        </p:nvSpPr>
        <p:spPr>
          <a:xfrm>
            <a:off x="943259" y="1632328"/>
            <a:ext cx="33310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Sample 1 Contigs</a:t>
            </a:r>
            <a:endParaRPr lang="en-US" sz="3200">
              <a:cs typeface="Calibri"/>
            </a:endParaRPr>
          </a:p>
        </p:txBody>
      </p:sp>
      <p:cxnSp>
        <p:nvCxnSpPr>
          <p:cNvPr id="20" name="Straight Arrow Connector 19">
            <a:extLst>
              <a:ext uri="{FF2B5EF4-FFF2-40B4-BE49-F238E27FC236}">
                <a16:creationId xmlns:a16="http://schemas.microsoft.com/office/drawing/2014/main" id="{2F0B6379-85D3-40FF-A4F5-7235D4515620}"/>
              </a:ext>
            </a:extLst>
          </p:cNvPr>
          <p:cNvCxnSpPr/>
          <p:nvPr/>
        </p:nvCxnSpPr>
        <p:spPr>
          <a:xfrm>
            <a:off x="1571625" y="2714625"/>
            <a:ext cx="1476375" cy="1905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95E18F2-F392-4071-92BC-01704F6C3F76}"/>
              </a:ext>
            </a:extLst>
          </p:cNvPr>
          <p:cNvCxnSpPr>
            <a:cxnSpLocks/>
          </p:cNvCxnSpPr>
          <p:nvPr/>
        </p:nvCxnSpPr>
        <p:spPr>
          <a:xfrm>
            <a:off x="1905000" y="3114674"/>
            <a:ext cx="1476375" cy="19050"/>
          </a:xfrm>
          <a:prstGeom prst="straightConnector1">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41933DF-EFAA-4531-ABC6-6E16429AF103}"/>
              </a:ext>
            </a:extLst>
          </p:cNvPr>
          <p:cNvCxnSpPr>
            <a:cxnSpLocks/>
          </p:cNvCxnSpPr>
          <p:nvPr/>
        </p:nvCxnSpPr>
        <p:spPr>
          <a:xfrm>
            <a:off x="1571624" y="3495674"/>
            <a:ext cx="1476375" cy="19050"/>
          </a:xfrm>
          <a:prstGeom prst="straightConnector1">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862A806-7D87-47FD-980A-06DB65FF27BD}"/>
              </a:ext>
            </a:extLst>
          </p:cNvPr>
          <p:cNvCxnSpPr>
            <a:cxnSpLocks/>
          </p:cNvCxnSpPr>
          <p:nvPr/>
        </p:nvCxnSpPr>
        <p:spPr>
          <a:xfrm>
            <a:off x="2190750" y="3857624"/>
            <a:ext cx="1476375" cy="1905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ABDF7A-BB4C-4359-A7B2-9140B685944C}"/>
              </a:ext>
            </a:extLst>
          </p:cNvPr>
          <p:cNvCxnSpPr>
            <a:cxnSpLocks/>
          </p:cNvCxnSpPr>
          <p:nvPr/>
        </p:nvCxnSpPr>
        <p:spPr>
          <a:xfrm>
            <a:off x="1447799" y="4476749"/>
            <a:ext cx="2266950" cy="19050"/>
          </a:xfrm>
          <a:prstGeom prst="straightConnector1">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62B7B6-F011-483F-899C-DE57FB0B57C7}"/>
              </a:ext>
            </a:extLst>
          </p:cNvPr>
          <p:cNvCxnSpPr>
            <a:cxnSpLocks/>
          </p:cNvCxnSpPr>
          <p:nvPr/>
        </p:nvCxnSpPr>
        <p:spPr>
          <a:xfrm>
            <a:off x="2476499" y="4248149"/>
            <a:ext cx="1476375" cy="19050"/>
          </a:xfrm>
          <a:prstGeom prst="straightConnector1">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C77634C-C235-4645-8CE2-5FB82ABBD8E7}"/>
              </a:ext>
            </a:extLst>
          </p:cNvPr>
          <p:cNvCxnSpPr>
            <a:cxnSpLocks/>
          </p:cNvCxnSpPr>
          <p:nvPr/>
        </p:nvCxnSpPr>
        <p:spPr>
          <a:xfrm>
            <a:off x="1523999" y="4838699"/>
            <a:ext cx="923925" cy="9525"/>
          </a:xfrm>
          <a:prstGeom prst="straightConnector1">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D19D294-32C3-4E1D-B06B-CC393EA7D64A}"/>
              </a:ext>
            </a:extLst>
          </p:cNvPr>
          <p:cNvSpPr txBox="1"/>
          <p:nvPr/>
        </p:nvSpPr>
        <p:spPr>
          <a:xfrm>
            <a:off x="0" y="5876925"/>
            <a:ext cx="341947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For 5 samples ...</a:t>
            </a:r>
            <a:endParaRPr lang="en-US" sz="2800"/>
          </a:p>
          <a:p>
            <a:r>
              <a:rPr lang="en-US" sz="2800"/>
              <a:t>5*5 = 25 BAM files</a:t>
            </a:r>
            <a:endParaRPr lang="en-US" sz="2800">
              <a:cs typeface="Calibri"/>
            </a:endParaRPr>
          </a:p>
        </p:txBody>
      </p:sp>
    </p:spTree>
    <p:extLst>
      <p:ext uri="{BB962C8B-B14F-4D97-AF65-F5344CB8AC3E}">
        <p14:creationId xmlns:p14="http://schemas.microsoft.com/office/powerpoint/2010/main" val="3585922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A7A79F-0903-4016-BC60-CE3896F3D251}"/>
              </a:ext>
            </a:extLst>
          </p:cNvPr>
          <p:cNvSpPr/>
          <p:nvPr/>
        </p:nvSpPr>
        <p:spPr>
          <a:xfrm>
            <a:off x="344257" y="2712605"/>
            <a:ext cx="11659316" cy="327088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err="1">
                <a:ea typeface="+mn-lt"/>
                <a:cs typeface="+mn-lt"/>
              </a:rPr>
              <a:t>coverm</a:t>
            </a:r>
            <a:r>
              <a:rPr lang="en-US" sz="2800" dirty="0">
                <a:ea typeface="+mn-lt"/>
                <a:cs typeface="+mn-lt"/>
              </a:rPr>
              <a:t> contig -r RH_S001__insert_270_megahit_out/</a:t>
            </a:r>
            <a:r>
              <a:rPr lang="en-US" sz="2800" err="1">
                <a:ea typeface="+mn-lt"/>
                <a:cs typeface="+mn-lt"/>
              </a:rPr>
              <a:t>final.contigs.fa</a:t>
            </a:r>
            <a:r>
              <a:rPr lang="en-US" sz="2800" dirty="0">
                <a:ea typeface="+mn-lt"/>
                <a:cs typeface="+mn-lt"/>
              </a:rPr>
              <a:t> -t 20 \</a:t>
            </a:r>
            <a:endParaRPr lang="en-US" dirty="0"/>
          </a:p>
          <a:p>
            <a:r>
              <a:rPr lang="en-US" sz="2800" dirty="0">
                <a:ea typeface="+mn-lt"/>
                <a:cs typeface="+mn-lt"/>
              </a:rPr>
              <a:t>--bam-file-cache-directory </a:t>
            </a:r>
            <a:r>
              <a:rPr lang="en-US" sz="2800" dirty="0" err="1">
                <a:ea typeface="+mn-lt"/>
                <a:cs typeface="+mn-lt"/>
              </a:rPr>
              <a:t>bam_files</a:t>
            </a:r>
            <a:r>
              <a:rPr lang="en-US" sz="2800" dirty="0">
                <a:ea typeface="+mn-lt"/>
                <a:cs typeface="+mn-lt"/>
              </a:rPr>
              <a:t> \</a:t>
            </a:r>
            <a:endParaRPr lang="en-US" dirty="0"/>
          </a:p>
          <a:p>
            <a:r>
              <a:rPr lang="en-US" sz="2800" dirty="0">
                <a:ea typeface="+mn-lt"/>
                <a:cs typeface="+mn-lt"/>
              </a:rPr>
              <a:t>-c RH_S001__insert_270.clean.1.fq.gz RH_S001__insert_270.clean.2.fq.gz \</a:t>
            </a:r>
            <a:endParaRPr lang="en-US" dirty="0"/>
          </a:p>
          <a:p>
            <a:r>
              <a:rPr lang="en-US" sz="2800" dirty="0">
                <a:ea typeface="+mn-lt"/>
                <a:cs typeface="+mn-lt"/>
              </a:rPr>
              <a:t>RH_S002__insert_270.clean.1.fq.gz RH_S002__insert_270.clean.2.fq.gz \</a:t>
            </a:r>
            <a:endParaRPr lang="en-US" dirty="0"/>
          </a:p>
          <a:p>
            <a:r>
              <a:rPr lang="en-US" sz="2800" dirty="0">
                <a:ea typeface="+mn-lt"/>
                <a:cs typeface="+mn-lt"/>
              </a:rPr>
              <a:t>RH_S003__insert_270.clean.1.fq.gz RH_S003__insert_270.clean.2.fq.gz \</a:t>
            </a:r>
            <a:endParaRPr lang="en-US" dirty="0"/>
          </a:p>
          <a:p>
            <a:r>
              <a:rPr lang="en-US" sz="2800" dirty="0">
                <a:ea typeface="+mn-lt"/>
                <a:cs typeface="+mn-lt"/>
              </a:rPr>
              <a:t>RH_S004__insert_270.clean.1.fq.gz RH_S004__insert_270.clean.2.fq.gz \</a:t>
            </a:r>
            <a:endParaRPr lang="en-US" dirty="0"/>
          </a:p>
          <a:p>
            <a:r>
              <a:rPr lang="en-US" sz="2800" dirty="0">
                <a:ea typeface="+mn-lt"/>
                <a:cs typeface="+mn-lt"/>
              </a:rPr>
              <a:t>RH_S005__insert_270.clean.1.fq.gz RH_S005__insert_270.clean.2.fq.gz</a:t>
            </a:r>
            <a:endParaRPr lang="en-US" dirty="0"/>
          </a:p>
        </p:txBody>
      </p:sp>
      <p:sp>
        <p:nvSpPr>
          <p:cNvPr id="6" name="TextBox 5">
            <a:extLst>
              <a:ext uri="{FF2B5EF4-FFF2-40B4-BE49-F238E27FC236}">
                <a16:creationId xmlns:a16="http://schemas.microsoft.com/office/drawing/2014/main" id="{AF3370FC-C69B-4B1E-8E15-65160C270853}"/>
              </a:ext>
            </a:extLst>
          </p:cNvPr>
          <p:cNvSpPr txBox="1"/>
          <p:nvPr/>
        </p:nvSpPr>
        <p:spPr>
          <a:xfrm>
            <a:off x="653432" y="145681"/>
            <a:ext cx="41430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Installation</a:t>
            </a:r>
          </a:p>
        </p:txBody>
      </p:sp>
      <p:sp>
        <p:nvSpPr>
          <p:cNvPr id="8" name="Rectangle 7">
            <a:extLst>
              <a:ext uri="{FF2B5EF4-FFF2-40B4-BE49-F238E27FC236}">
                <a16:creationId xmlns:a16="http://schemas.microsoft.com/office/drawing/2014/main" id="{FC8183B9-AFB1-4837-9832-62873E04EFBE}"/>
              </a:ext>
            </a:extLst>
          </p:cNvPr>
          <p:cNvSpPr/>
          <p:nvPr/>
        </p:nvSpPr>
        <p:spPr>
          <a:xfrm>
            <a:off x="691551" y="740463"/>
            <a:ext cx="4072759" cy="91089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ea typeface="+mn-lt"/>
                <a:cs typeface="+mn-lt"/>
              </a:rPr>
              <a:t>conda create --name=coverm-0.6.1</a:t>
            </a:r>
            <a:endParaRPr lang="en-US"/>
          </a:p>
          <a:p>
            <a:r>
              <a:rPr lang="en-US">
                <a:ea typeface="+mn-lt"/>
                <a:cs typeface="+mn-lt"/>
              </a:rPr>
              <a:t>conda activate coverm-0.6.1</a:t>
            </a:r>
            <a:endParaRPr lang="en-US"/>
          </a:p>
          <a:p>
            <a:r>
              <a:rPr lang="en-US">
                <a:ea typeface="+mn-lt"/>
                <a:cs typeface="+mn-lt"/>
              </a:rPr>
              <a:t>conda install -c bioconda coverm</a:t>
            </a:r>
            <a:endParaRPr lang="en-US"/>
          </a:p>
        </p:txBody>
      </p:sp>
      <p:sp>
        <p:nvSpPr>
          <p:cNvPr id="10" name="TextBox 9">
            <a:extLst>
              <a:ext uri="{FF2B5EF4-FFF2-40B4-BE49-F238E27FC236}">
                <a16:creationId xmlns:a16="http://schemas.microsoft.com/office/drawing/2014/main" id="{263C3C1B-164C-4FA6-BD77-415859DEDA52}"/>
              </a:ext>
            </a:extLst>
          </p:cNvPr>
          <p:cNvSpPr txBox="1"/>
          <p:nvPr/>
        </p:nvSpPr>
        <p:spPr>
          <a:xfrm>
            <a:off x="653431" y="1993749"/>
            <a:ext cx="41430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Usage</a:t>
            </a:r>
          </a:p>
        </p:txBody>
      </p:sp>
      <p:sp>
        <p:nvSpPr>
          <p:cNvPr id="11" name="TextBox 10">
            <a:extLst>
              <a:ext uri="{FF2B5EF4-FFF2-40B4-BE49-F238E27FC236}">
                <a16:creationId xmlns:a16="http://schemas.microsoft.com/office/drawing/2014/main" id="{DC45BD2E-2232-4718-AAC0-0A58D394624B}"/>
              </a:ext>
            </a:extLst>
          </p:cNvPr>
          <p:cNvSpPr txBox="1"/>
          <p:nvPr/>
        </p:nvSpPr>
        <p:spPr>
          <a:xfrm>
            <a:off x="6284182" y="341219"/>
            <a:ext cx="47943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B050"/>
                </a:solidFill>
              </a:rPr>
              <a:t>Generating BAM files </a:t>
            </a:r>
            <a:endParaRPr lang="en-US" b="1">
              <a:solidFill>
                <a:srgbClr val="00B050"/>
              </a:solidFill>
              <a:cs typeface="Calibri"/>
            </a:endParaRPr>
          </a:p>
          <a:p>
            <a:r>
              <a:rPr lang="en-US" sz="3600" b="1">
                <a:solidFill>
                  <a:srgbClr val="00B050"/>
                </a:solidFill>
              </a:rPr>
              <a:t>with CoverM</a:t>
            </a:r>
            <a:endParaRPr lang="en-US" b="1">
              <a:solidFill>
                <a:srgbClr val="00B050"/>
              </a:solidFill>
            </a:endParaRPr>
          </a:p>
        </p:txBody>
      </p:sp>
    </p:spTree>
    <p:extLst>
      <p:ext uri="{BB962C8B-B14F-4D97-AF65-F5344CB8AC3E}">
        <p14:creationId xmlns:p14="http://schemas.microsoft.com/office/powerpoint/2010/main" val="1039521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2EF4-C9B3-3ACF-04FE-F709F5E15DC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B8826F1-5B4F-CF59-B423-590B995C0960}"/>
              </a:ext>
            </a:extLst>
          </p:cNvPr>
          <p:cNvPicPr>
            <a:picLocks noChangeAspect="1"/>
          </p:cNvPicPr>
          <p:nvPr/>
        </p:nvPicPr>
        <p:blipFill>
          <a:blip r:embed="rId2"/>
          <a:stretch>
            <a:fillRect/>
          </a:stretch>
        </p:blipFill>
        <p:spPr>
          <a:xfrm>
            <a:off x="1547229" y="1501708"/>
            <a:ext cx="9040798" cy="5143500"/>
          </a:xfrm>
          <a:prstGeom prst="rect">
            <a:avLst/>
          </a:prstGeom>
        </p:spPr>
      </p:pic>
      <p:sp>
        <p:nvSpPr>
          <p:cNvPr id="2" name="Title 1">
            <a:extLst>
              <a:ext uri="{FF2B5EF4-FFF2-40B4-BE49-F238E27FC236}">
                <a16:creationId xmlns:a16="http://schemas.microsoft.com/office/drawing/2014/main" id="{F2FB320A-92A8-962F-492D-BA730FF52979}"/>
              </a:ext>
            </a:extLst>
          </p:cNvPr>
          <p:cNvSpPr txBox="1">
            <a:spLocks/>
          </p:cNvSpPr>
          <p:nvPr/>
        </p:nvSpPr>
        <p:spPr>
          <a:xfrm>
            <a:off x="2326312" y="-25862"/>
            <a:ext cx="7713038"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How do we build MAGs/population genomes?</a:t>
            </a:r>
            <a:endParaRPr lang="en-US"/>
          </a:p>
        </p:txBody>
      </p:sp>
      <p:sp>
        <p:nvSpPr>
          <p:cNvPr id="3" name="TextBox 2">
            <a:extLst>
              <a:ext uri="{FF2B5EF4-FFF2-40B4-BE49-F238E27FC236}">
                <a16:creationId xmlns:a16="http://schemas.microsoft.com/office/drawing/2014/main" id="{64B20B18-CB26-E642-C3FB-8C4F23D9BEA1}"/>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5" name="Rectangle 4">
            <a:extLst>
              <a:ext uri="{FF2B5EF4-FFF2-40B4-BE49-F238E27FC236}">
                <a16:creationId xmlns:a16="http://schemas.microsoft.com/office/drawing/2014/main" id="{791CDE2E-B6FC-1E45-E61B-17C5412F7582}"/>
              </a:ext>
            </a:extLst>
          </p:cNvPr>
          <p:cNvSpPr/>
          <p:nvPr/>
        </p:nvSpPr>
        <p:spPr>
          <a:xfrm>
            <a:off x="4401273" y="1505438"/>
            <a:ext cx="3104402" cy="1118579"/>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806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F6666F-5B46-3E47-A1D3-50A87B4B2D66}"/>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2" name="TextBox 1">
            <a:extLst>
              <a:ext uri="{FF2B5EF4-FFF2-40B4-BE49-F238E27FC236}">
                <a16:creationId xmlns:a16="http://schemas.microsoft.com/office/drawing/2014/main" id="{DD16B5F4-6976-4495-BDBD-D1B28B571DBC}"/>
              </a:ext>
            </a:extLst>
          </p:cNvPr>
          <p:cNvSpPr txBox="1"/>
          <p:nvPr/>
        </p:nvSpPr>
        <p:spPr>
          <a:xfrm>
            <a:off x="3435485" y="87550"/>
            <a:ext cx="57561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Calculating k-</a:t>
            </a:r>
            <a:r>
              <a:rPr lang="en-US" sz="3200" err="1">
                <a:cs typeface="Calibri"/>
              </a:rPr>
              <a:t>mer</a:t>
            </a:r>
            <a:r>
              <a:rPr lang="en-US" sz="3200">
                <a:cs typeface="Calibri"/>
              </a:rPr>
              <a:t> composition</a:t>
            </a:r>
          </a:p>
        </p:txBody>
      </p:sp>
      <p:sp>
        <p:nvSpPr>
          <p:cNvPr id="5" name="TextBox 4">
            <a:extLst>
              <a:ext uri="{FF2B5EF4-FFF2-40B4-BE49-F238E27FC236}">
                <a16:creationId xmlns:a16="http://schemas.microsoft.com/office/drawing/2014/main" id="{54495C54-E2CD-4F11-ADC6-FDDA0CF33369}"/>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Tree>
    <p:extLst>
      <p:ext uri="{BB962C8B-B14F-4D97-AF65-F5344CB8AC3E}">
        <p14:creationId xmlns:p14="http://schemas.microsoft.com/office/powerpoint/2010/main" val="19401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F7E83-6191-5E41-B3C7-802EE0360EBF}"/>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0FC6542B-042C-4106-886D-0D469A384556}"/>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
        <p:nvSpPr>
          <p:cNvPr id="6" name="TextBox 5">
            <a:extLst>
              <a:ext uri="{FF2B5EF4-FFF2-40B4-BE49-F238E27FC236}">
                <a16:creationId xmlns:a16="http://schemas.microsoft.com/office/drawing/2014/main" id="{707CEB6A-0665-217D-B70F-FA7D996C953E}"/>
              </a:ext>
            </a:extLst>
          </p:cNvPr>
          <p:cNvSpPr txBox="1"/>
          <p:nvPr/>
        </p:nvSpPr>
        <p:spPr>
          <a:xfrm>
            <a:off x="3435485" y="87550"/>
            <a:ext cx="57561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Calculating k-</a:t>
            </a:r>
            <a:r>
              <a:rPr lang="en-US" sz="3200" err="1">
                <a:cs typeface="Calibri"/>
              </a:rPr>
              <a:t>mer</a:t>
            </a:r>
            <a:r>
              <a:rPr lang="en-US" sz="3200">
                <a:cs typeface="Calibri"/>
              </a:rPr>
              <a:t> composition</a:t>
            </a:r>
          </a:p>
        </p:txBody>
      </p:sp>
    </p:spTree>
    <p:extLst>
      <p:ext uri="{BB962C8B-B14F-4D97-AF65-F5344CB8AC3E}">
        <p14:creationId xmlns:p14="http://schemas.microsoft.com/office/powerpoint/2010/main" val="3497581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E885A-29F0-5A4B-9996-E7560E6B43ED}"/>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BB743DE4-56F3-49E0-AA1B-D1E7E05282CA}"/>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
        <p:nvSpPr>
          <p:cNvPr id="6" name="TextBox 5">
            <a:extLst>
              <a:ext uri="{FF2B5EF4-FFF2-40B4-BE49-F238E27FC236}">
                <a16:creationId xmlns:a16="http://schemas.microsoft.com/office/drawing/2014/main" id="{F469D732-B7FA-FEE7-2CA1-489C986E6CAF}"/>
              </a:ext>
            </a:extLst>
          </p:cNvPr>
          <p:cNvSpPr txBox="1"/>
          <p:nvPr/>
        </p:nvSpPr>
        <p:spPr>
          <a:xfrm>
            <a:off x="3435485" y="87550"/>
            <a:ext cx="57561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Calculating k-</a:t>
            </a:r>
            <a:r>
              <a:rPr lang="en-US" sz="3200" err="1">
                <a:cs typeface="Calibri"/>
              </a:rPr>
              <a:t>mer</a:t>
            </a:r>
            <a:r>
              <a:rPr lang="en-US" sz="3200">
                <a:cs typeface="Calibri"/>
              </a:rPr>
              <a:t> composition</a:t>
            </a:r>
          </a:p>
        </p:txBody>
      </p:sp>
    </p:spTree>
    <p:extLst>
      <p:ext uri="{BB962C8B-B14F-4D97-AF65-F5344CB8AC3E}">
        <p14:creationId xmlns:p14="http://schemas.microsoft.com/office/powerpoint/2010/main" val="2568241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AE55F4-070A-6C48-A02E-9A3201E00F2F}"/>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B4B82C40-AB36-4BA3-9B96-0807548611E6}"/>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
        <p:nvSpPr>
          <p:cNvPr id="6" name="TextBox 5">
            <a:extLst>
              <a:ext uri="{FF2B5EF4-FFF2-40B4-BE49-F238E27FC236}">
                <a16:creationId xmlns:a16="http://schemas.microsoft.com/office/drawing/2014/main" id="{4E8D6072-9D0D-9E1E-0608-D78B531EA8BE}"/>
              </a:ext>
            </a:extLst>
          </p:cNvPr>
          <p:cNvSpPr txBox="1"/>
          <p:nvPr/>
        </p:nvSpPr>
        <p:spPr>
          <a:xfrm>
            <a:off x="3435485" y="87550"/>
            <a:ext cx="57561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Calculating k-</a:t>
            </a:r>
            <a:r>
              <a:rPr lang="en-US" sz="3200" err="1">
                <a:cs typeface="Calibri"/>
              </a:rPr>
              <a:t>mer</a:t>
            </a:r>
            <a:r>
              <a:rPr lang="en-US" sz="3200">
                <a:cs typeface="Calibri"/>
              </a:rPr>
              <a:t> composition</a:t>
            </a:r>
          </a:p>
        </p:txBody>
      </p:sp>
    </p:spTree>
    <p:extLst>
      <p:ext uri="{BB962C8B-B14F-4D97-AF65-F5344CB8AC3E}">
        <p14:creationId xmlns:p14="http://schemas.microsoft.com/office/powerpoint/2010/main" val="3290812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FA71E0-BB55-D84D-A9F6-9FA73B48598A}"/>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EDCE29E7-D572-436F-9453-82214E86CD0E}"/>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
        <p:nvSpPr>
          <p:cNvPr id="6" name="TextBox 5">
            <a:extLst>
              <a:ext uri="{FF2B5EF4-FFF2-40B4-BE49-F238E27FC236}">
                <a16:creationId xmlns:a16="http://schemas.microsoft.com/office/drawing/2014/main" id="{8EDEA9C3-947E-C508-CB36-AB2A6E3F2984}"/>
              </a:ext>
            </a:extLst>
          </p:cNvPr>
          <p:cNvSpPr txBox="1"/>
          <p:nvPr/>
        </p:nvSpPr>
        <p:spPr>
          <a:xfrm>
            <a:off x="3435485" y="87550"/>
            <a:ext cx="57561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Calculating k-</a:t>
            </a:r>
            <a:r>
              <a:rPr lang="en-US" sz="3200" err="1">
                <a:cs typeface="Calibri"/>
              </a:rPr>
              <a:t>mer</a:t>
            </a:r>
            <a:r>
              <a:rPr lang="en-US" sz="3200">
                <a:cs typeface="Calibri"/>
              </a:rPr>
              <a:t> composition</a:t>
            </a:r>
          </a:p>
        </p:txBody>
      </p:sp>
    </p:spTree>
    <p:extLst>
      <p:ext uri="{BB962C8B-B14F-4D97-AF65-F5344CB8AC3E}">
        <p14:creationId xmlns:p14="http://schemas.microsoft.com/office/powerpoint/2010/main" val="649168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BB711C-AA7C-0840-8C5E-524C1385D2D1}"/>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F67EA3DC-363E-42B4-8E88-51A04316B61D}"/>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
        <p:nvSpPr>
          <p:cNvPr id="6" name="TextBox 5">
            <a:extLst>
              <a:ext uri="{FF2B5EF4-FFF2-40B4-BE49-F238E27FC236}">
                <a16:creationId xmlns:a16="http://schemas.microsoft.com/office/drawing/2014/main" id="{AE995DB9-0A1E-4D7E-22B5-4990EEE08847}"/>
              </a:ext>
            </a:extLst>
          </p:cNvPr>
          <p:cNvSpPr txBox="1"/>
          <p:nvPr/>
        </p:nvSpPr>
        <p:spPr>
          <a:xfrm>
            <a:off x="3435485" y="87550"/>
            <a:ext cx="57561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Calculating k-</a:t>
            </a:r>
            <a:r>
              <a:rPr lang="en-US" sz="3200" err="1">
                <a:cs typeface="Calibri"/>
              </a:rPr>
              <a:t>mer</a:t>
            </a:r>
            <a:r>
              <a:rPr lang="en-US" sz="3200">
                <a:cs typeface="Calibri"/>
              </a:rPr>
              <a:t> composition</a:t>
            </a:r>
          </a:p>
        </p:txBody>
      </p:sp>
    </p:spTree>
    <p:extLst>
      <p:ext uri="{BB962C8B-B14F-4D97-AF65-F5344CB8AC3E}">
        <p14:creationId xmlns:p14="http://schemas.microsoft.com/office/powerpoint/2010/main" val="3446299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329D2-067B-8E47-9C4E-7249A07F8918}"/>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051B359A-7F58-47AB-9FCB-A7C9661B18D1}"/>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
        <p:nvSpPr>
          <p:cNvPr id="6" name="TextBox 5">
            <a:extLst>
              <a:ext uri="{FF2B5EF4-FFF2-40B4-BE49-F238E27FC236}">
                <a16:creationId xmlns:a16="http://schemas.microsoft.com/office/drawing/2014/main" id="{22448ADF-93C5-F435-7298-578CE1632FB4}"/>
              </a:ext>
            </a:extLst>
          </p:cNvPr>
          <p:cNvSpPr txBox="1"/>
          <p:nvPr/>
        </p:nvSpPr>
        <p:spPr>
          <a:xfrm>
            <a:off x="3435485" y="87550"/>
            <a:ext cx="57561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Calculating k-</a:t>
            </a:r>
            <a:r>
              <a:rPr lang="en-US" sz="3200" err="1">
                <a:cs typeface="Calibri"/>
              </a:rPr>
              <a:t>mer</a:t>
            </a:r>
            <a:r>
              <a:rPr lang="en-US" sz="3200">
                <a:cs typeface="Calibri"/>
              </a:rPr>
              <a:t> composition</a:t>
            </a:r>
          </a:p>
        </p:txBody>
      </p:sp>
    </p:spTree>
    <p:extLst>
      <p:ext uri="{BB962C8B-B14F-4D97-AF65-F5344CB8AC3E}">
        <p14:creationId xmlns:p14="http://schemas.microsoft.com/office/powerpoint/2010/main" val="1150041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387161-AF2C-BF49-9601-F05CC772CE51}"/>
              </a:ext>
            </a:extLst>
          </p:cNvPr>
          <p:cNvPicPr>
            <a:picLocks noChangeAspect="1"/>
          </p:cNvPicPr>
          <p:nvPr/>
        </p:nvPicPr>
        <p:blipFill>
          <a:blip r:embed="rId2"/>
          <a:stretch>
            <a:fillRect/>
          </a:stretch>
        </p:blipFill>
        <p:spPr>
          <a:xfrm>
            <a:off x="3262817" y="1299701"/>
            <a:ext cx="9040798" cy="5143500"/>
          </a:xfrm>
          <a:prstGeom prst="rect">
            <a:avLst/>
          </a:prstGeom>
        </p:spPr>
      </p:pic>
      <p:sp>
        <p:nvSpPr>
          <p:cNvPr id="3" name="Title 1">
            <a:extLst>
              <a:ext uri="{FF2B5EF4-FFF2-40B4-BE49-F238E27FC236}">
                <a16:creationId xmlns:a16="http://schemas.microsoft.com/office/drawing/2014/main" id="{BDA81ABA-6CAB-45EC-A284-32C74DE3808B}"/>
              </a:ext>
            </a:extLst>
          </p:cNvPr>
          <p:cNvSpPr txBox="1">
            <a:spLocks/>
          </p:cNvSpPr>
          <p:nvPr/>
        </p:nvSpPr>
        <p:spPr>
          <a:xfrm>
            <a:off x="2326312" y="-25862"/>
            <a:ext cx="7713038"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How do we build MAGs/population genomes?</a:t>
            </a:r>
            <a:endParaRPr lang="en-US"/>
          </a:p>
        </p:txBody>
      </p:sp>
      <p:sp>
        <p:nvSpPr>
          <p:cNvPr id="2" name="Arrow: Right 1">
            <a:extLst>
              <a:ext uri="{FF2B5EF4-FFF2-40B4-BE49-F238E27FC236}">
                <a16:creationId xmlns:a16="http://schemas.microsoft.com/office/drawing/2014/main" id="{2A0ED1F8-2181-42C9-B672-4A79AC67F4D3}"/>
              </a:ext>
            </a:extLst>
          </p:cNvPr>
          <p:cNvSpPr/>
          <p:nvPr/>
        </p:nvSpPr>
        <p:spPr>
          <a:xfrm rot="2752818">
            <a:off x="8743861" y="5747564"/>
            <a:ext cx="758389" cy="546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CAB6467-4D76-4A87-9FAD-3431180F19A9}"/>
              </a:ext>
            </a:extLst>
          </p:cNvPr>
          <p:cNvSpPr txBox="1"/>
          <p:nvPr/>
        </p:nvSpPr>
        <p:spPr>
          <a:xfrm>
            <a:off x="8726526" y="6298201"/>
            <a:ext cx="1941474" cy="369332"/>
          </a:xfrm>
          <a:prstGeom prst="rect">
            <a:avLst/>
          </a:prstGeom>
          <a:noFill/>
        </p:spPr>
        <p:txBody>
          <a:bodyPr wrap="square" rtlCol="0">
            <a:spAutoFit/>
          </a:bodyPr>
          <a:lstStyle/>
          <a:p>
            <a:r>
              <a:rPr lang="en-US"/>
              <a:t>Viral populations</a:t>
            </a:r>
          </a:p>
        </p:txBody>
      </p:sp>
      <p:sp>
        <p:nvSpPr>
          <p:cNvPr id="6" name="Arrow: Right 5">
            <a:extLst>
              <a:ext uri="{FF2B5EF4-FFF2-40B4-BE49-F238E27FC236}">
                <a16:creationId xmlns:a16="http://schemas.microsoft.com/office/drawing/2014/main" id="{BD047A45-EF56-44A3-BC1E-E3EB0455F5C2}"/>
              </a:ext>
            </a:extLst>
          </p:cNvPr>
          <p:cNvSpPr/>
          <p:nvPr/>
        </p:nvSpPr>
        <p:spPr>
          <a:xfrm rot="8302532">
            <a:off x="2567442" y="5808812"/>
            <a:ext cx="758389" cy="546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0846D15-2541-4E50-85F9-6DFADCA38596}"/>
              </a:ext>
            </a:extLst>
          </p:cNvPr>
          <p:cNvSpPr txBox="1"/>
          <p:nvPr/>
        </p:nvSpPr>
        <p:spPr>
          <a:xfrm>
            <a:off x="1648430" y="6353129"/>
            <a:ext cx="2400119" cy="369332"/>
          </a:xfrm>
          <a:prstGeom prst="rect">
            <a:avLst/>
          </a:prstGeom>
          <a:noFill/>
        </p:spPr>
        <p:txBody>
          <a:bodyPr wrap="square" rtlCol="0">
            <a:spAutoFit/>
          </a:bodyPr>
          <a:lstStyle/>
          <a:p>
            <a:r>
              <a:rPr lang="en-US"/>
              <a:t>Microbial populations</a:t>
            </a:r>
          </a:p>
        </p:txBody>
      </p:sp>
      <p:sp>
        <p:nvSpPr>
          <p:cNvPr id="10" name="TextBox 9">
            <a:extLst>
              <a:ext uri="{FF2B5EF4-FFF2-40B4-BE49-F238E27FC236}">
                <a16:creationId xmlns:a16="http://schemas.microsoft.com/office/drawing/2014/main" id="{81A3389E-0495-42D2-9B87-6934B203665A}"/>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9" name="TextBox 8">
            <a:extLst>
              <a:ext uri="{FF2B5EF4-FFF2-40B4-BE49-F238E27FC236}">
                <a16:creationId xmlns:a16="http://schemas.microsoft.com/office/drawing/2014/main" id="{467F87DD-DB91-3684-D6EC-140028370529}"/>
              </a:ext>
            </a:extLst>
          </p:cNvPr>
          <p:cNvSpPr txBox="1"/>
          <p:nvPr/>
        </p:nvSpPr>
        <p:spPr>
          <a:xfrm>
            <a:off x="-11243" y="5251016"/>
            <a:ext cx="3059898" cy="369332"/>
          </a:xfrm>
          <a:prstGeom prst="rect">
            <a:avLst/>
          </a:prstGeom>
          <a:noFill/>
        </p:spPr>
        <p:txBody>
          <a:bodyPr wrap="square" lIns="91440" tIns="45720" rIns="91440" bIns="45720" rtlCol="0" anchor="t">
            <a:spAutoFit/>
          </a:bodyPr>
          <a:lstStyle/>
          <a:p>
            <a:r>
              <a:rPr lang="en-US" b="1"/>
              <a:t>"Genomes-to-ecosystems"</a:t>
            </a:r>
          </a:p>
        </p:txBody>
      </p:sp>
      <p:sp>
        <p:nvSpPr>
          <p:cNvPr id="12" name="TextBox 11">
            <a:extLst>
              <a:ext uri="{FF2B5EF4-FFF2-40B4-BE49-F238E27FC236}">
                <a16:creationId xmlns:a16="http://schemas.microsoft.com/office/drawing/2014/main" id="{D32E9044-A487-45A1-E0E8-7CCDB051F709}"/>
              </a:ext>
            </a:extLst>
          </p:cNvPr>
          <p:cNvSpPr txBox="1"/>
          <p:nvPr/>
        </p:nvSpPr>
        <p:spPr>
          <a:xfrm>
            <a:off x="9127182" y="5254734"/>
            <a:ext cx="3059898" cy="369332"/>
          </a:xfrm>
          <a:prstGeom prst="rect">
            <a:avLst/>
          </a:prstGeom>
          <a:noFill/>
        </p:spPr>
        <p:txBody>
          <a:bodyPr wrap="square" lIns="91440" tIns="45720" rIns="91440" bIns="45720" rtlCol="0" anchor="t">
            <a:spAutoFit/>
          </a:bodyPr>
          <a:lstStyle/>
          <a:p>
            <a:r>
              <a:rPr lang="en-US" b="1"/>
              <a:t>"Genes-to-ecosystems"</a:t>
            </a:r>
          </a:p>
        </p:txBody>
      </p:sp>
      <p:sp>
        <p:nvSpPr>
          <p:cNvPr id="11" name="Arrow: Right 10">
            <a:extLst>
              <a:ext uri="{FF2B5EF4-FFF2-40B4-BE49-F238E27FC236}">
                <a16:creationId xmlns:a16="http://schemas.microsoft.com/office/drawing/2014/main" id="{2AD84A8F-CE2A-982F-F28C-87883E44321B}"/>
              </a:ext>
            </a:extLst>
          </p:cNvPr>
          <p:cNvSpPr/>
          <p:nvPr/>
        </p:nvSpPr>
        <p:spPr>
          <a:xfrm>
            <a:off x="8826988" y="2105358"/>
            <a:ext cx="758389" cy="546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1D09896-F644-04D6-B4D4-D069769BF491}"/>
              </a:ext>
            </a:extLst>
          </p:cNvPr>
          <p:cNvSpPr txBox="1"/>
          <p:nvPr/>
        </p:nvSpPr>
        <p:spPr>
          <a:xfrm>
            <a:off x="9694805" y="1847813"/>
            <a:ext cx="2141594" cy="1200329"/>
          </a:xfrm>
          <a:prstGeom prst="rect">
            <a:avLst/>
          </a:prstGeom>
          <a:noFill/>
        </p:spPr>
        <p:txBody>
          <a:bodyPr wrap="square" lIns="91440" tIns="45720" rIns="91440" bIns="45720" rtlCol="0" anchor="t">
            <a:spAutoFit/>
          </a:bodyPr>
          <a:lstStyle/>
          <a:p>
            <a:pPr marL="285750" indent="-285750">
              <a:buFont typeface="Calibri"/>
              <a:buChar char="-"/>
            </a:pPr>
            <a:r>
              <a:rPr lang="en-US"/>
              <a:t>Map to reference database</a:t>
            </a:r>
          </a:p>
          <a:p>
            <a:pPr marL="285750" indent="-285750">
              <a:buFont typeface="Calibri"/>
              <a:buChar char="-"/>
            </a:pPr>
            <a:r>
              <a:rPr lang="en-US"/>
              <a:t>Single-copy marker genes</a:t>
            </a:r>
          </a:p>
        </p:txBody>
      </p:sp>
      <p:sp>
        <p:nvSpPr>
          <p:cNvPr id="13" name="TextBox 12">
            <a:extLst>
              <a:ext uri="{FF2B5EF4-FFF2-40B4-BE49-F238E27FC236}">
                <a16:creationId xmlns:a16="http://schemas.microsoft.com/office/drawing/2014/main" id="{7BDBE06E-F4E9-CD1F-E72F-5C75CFBCF3A1}"/>
              </a:ext>
            </a:extLst>
          </p:cNvPr>
          <p:cNvSpPr txBox="1"/>
          <p:nvPr/>
        </p:nvSpPr>
        <p:spPr>
          <a:xfrm>
            <a:off x="2591416" y="1810456"/>
            <a:ext cx="9267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rgbClr val="CC44C9"/>
                </a:solidFill>
                <a:latin typeface="Ink Free"/>
              </a:rPr>
              <a:t>eDNA/</a:t>
            </a:r>
          </a:p>
        </p:txBody>
      </p:sp>
    </p:spTree>
    <p:extLst>
      <p:ext uri="{BB962C8B-B14F-4D97-AF65-F5344CB8AC3E}">
        <p14:creationId xmlns:p14="http://schemas.microsoft.com/office/powerpoint/2010/main" val="960091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93040-1F8F-4244-93AA-FDCD997134A7}"/>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F4CB5E90-AF08-4C0B-84FB-F0ED029B8EDE}"/>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
        <p:nvSpPr>
          <p:cNvPr id="6" name="TextBox 5">
            <a:extLst>
              <a:ext uri="{FF2B5EF4-FFF2-40B4-BE49-F238E27FC236}">
                <a16:creationId xmlns:a16="http://schemas.microsoft.com/office/drawing/2014/main" id="{81622F02-67FB-F425-2FCE-23A54207D16E}"/>
              </a:ext>
            </a:extLst>
          </p:cNvPr>
          <p:cNvSpPr txBox="1"/>
          <p:nvPr/>
        </p:nvSpPr>
        <p:spPr>
          <a:xfrm>
            <a:off x="3435485" y="87550"/>
            <a:ext cx="57561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Calculating k-</a:t>
            </a:r>
            <a:r>
              <a:rPr lang="en-US" sz="3200" err="1">
                <a:cs typeface="Calibri"/>
              </a:rPr>
              <a:t>mer</a:t>
            </a:r>
            <a:r>
              <a:rPr lang="en-US" sz="3200">
                <a:cs typeface="Calibri"/>
              </a:rPr>
              <a:t> composition</a:t>
            </a:r>
          </a:p>
        </p:txBody>
      </p:sp>
    </p:spTree>
    <p:extLst>
      <p:ext uri="{BB962C8B-B14F-4D97-AF65-F5344CB8AC3E}">
        <p14:creationId xmlns:p14="http://schemas.microsoft.com/office/powerpoint/2010/main" val="3612548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4481E4-9639-8942-B76E-700BCDF66676}"/>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A2A1B2F7-F81B-43BE-8DA9-A4BAF545DD08}"/>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
        <p:nvSpPr>
          <p:cNvPr id="4" name="TextBox 5">
            <a:extLst>
              <a:ext uri="{FF2B5EF4-FFF2-40B4-BE49-F238E27FC236}">
                <a16:creationId xmlns:a16="http://schemas.microsoft.com/office/drawing/2014/main" id="{22448ADF-93C5-F435-7298-578CE1632FB4}"/>
              </a:ext>
            </a:extLst>
          </p:cNvPr>
          <p:cNvSpPr txBox="1"/>
          <p:nvPr/>
        </p:nvSpPr>
        <p:spPr>
          <a:xfrm>
            <a:off x="3435485" y="87550"/>
            <a:ext cx="5756112"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cs typeface="Calibri"/>
              </a:rPr>
              <a:t>Calculating k-</a:t>
            </a:r>
            <a:r>
              <a:rPr lang="en-US" sz="3200" err="1">
                <a:cs typeface="Calibri"/>
              </a:rPr>
              <a:t>mer</a:t>
            </a:r>
            <a:r>
              <a:rPr lang="en-US" sz="3200">
                <a:cs typeface="Calibri"/>
              </a:rPr>
              <a:t> composition</a:t>
            </a:r>
          </a:p>
        </p:txBody>
      </p:sp>
    </p:spTree>
    <p:extLst>
      <p:ext uri="{BB962C8B-B14F-4D97-AF65-F5344CB8AC3E}">
        <p14:creationId xmlns:p14="http://schemas.microsoft.com/office/powerpoint/2010/main" val="2196642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D494AF-1165-0540-A4F3-EAB73A789B5B}"/>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5" name="TextBox 4">
            <a:extLst>
              <a:ext uri="{FF2B5EF4-FFF2-40B4-BE49-F238E27FC236}">
                <a16:creationId xmlns:a16="http://schemas.microsoft.com/office/drawing/2014/main" id="{6F035212-C75F-4208-A849-A6A933A03C22}"/>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
        <p:nvSpPr>
          <p:cNvPr id="4" name="TextBox 5">
            <a:extLst>
              <a:ext uri="{FF2B5EF4-FFF2-40B4-BE49-F238E27FC236}">
                <a16:creationId xmlns:a16="http://schemas.microsoft.com/office/drawing/2014/main" id="{B75B78D6-F6CC-1065-622D-619086F311A6}"/>
              </a:ext>
            </a:extLst>
          </p:cNvPr>
          <p:cNvSpPr txBox="1"/>
          <p:nvPr/>
        </p:nvSpPr>
        <p:spPr>
          <a:xfrm>
            <a:off x="3435485" y="87550"/>
            <a:ext cx="5756112"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cs typeface="Calibri"/>
              </a:rPr>
              <a:t>Calculating k-</a:t>
            </a:r>
            <a:r>
              <a:rPr lang="en-US" sz="3200" err="1">
                <a:cs typeface="Calibri"/>
              </a:rPr>
              <a:t>mer</a:t>
            </a:r>
            <a:r>
              <a:rPr lang="en-US" sz="3200">
                <a:cs typeface="Calibri"/>
              </a:rPr>
              <a:t> composition</a:t>
            </a:r>
          </a:p>
        </p:txBody>
      </p:sp>
    </p:spTree>
    <p:extLst>
      <p:ext uri="{BB962C8B-B14F-4D97-AF65-F5344CB8AC3E}">
        <p14:creationId xmlns:p14="http://schemas.microsoft.com/office/powerpoint/2010/main" val="3556082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EC2A61-0529-904B-879A-808ED8F07AAD}"/>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3" name="TextBox 2">
            <a:extLst>
              <a:ext uri="{FF2B5EF4-FFF2-40B4-BE49-F238E27FC236}">
                <a16:creationId xmlns:a16="http://schemas.microsoft.com/office/drawing/2014/main" id="{54B77239-597B-47F5-A782-E7A78A6BE583}"/>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
        <p:nvSpPr>
          <p:cNvPr id="6" name="TextBox 5">
            <a:extLst>
              <a:ext uri="{FF2B5EF4-FFF2-40B4-BE49-F238E27FC236}">
                <a16:creationId xmlns:a16="http://schemas.microsoft.com/office/drawing/2014/main" id="{737261FD-8456-5DB3-DD72-FF7F27BC34B7}"/>
              </a:ext>
            </a:extLst>
          </p:cNvPr>
          <p:cNvSpPr txBox="1"/>
          <p:nvPr/>
        </p:nvSpPr>
        <p:spPr>
          <a:xfrm>
            <a:off x="3435485" y="87550"/>
            <a:ext cx="57561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cs typeface="Calibri"/>
              </a:rPr>
              <a:t>Calculating k-</a:t>
            </a:r>
            <a:r>
              <a:rPr lang="en-US" sz="3200" err="1">
                <a:cs typeface="Calibri"/>
              </a:rPr>
              <a:t>mer</a:t>
            </a:r>
            <a:r>
              <a:rPr lang="en-US" sz="3200">
                <a:cs typeface="Calibri"/>
              </a:rPr>
              <a:t> composition</a:t>
            </a:r>
          </a:p>
        </p:txBody>
      </p:sp>
    </p:spTree>
    <p:extLst>
      <p:ext uri="{BB962C8B-B14F-4D97-AF65-F5344CB8AC3E}">
        <p14:creationId xmlns:p14="http://schemas.microsoft.com/office/powerpoint/2010/main" val="2507958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B7B736-543D-1B41-AAC3-5773C2E6188D}"/>
              </a:ext>
            </a:extLst>
          </p:cNvPr>
          <p:cNvPicPr>
            <a:picLocks noChangeAspect="1"/>
          </p:cNvPicPr>
          <p:nvPr/>
        </p:nvPicPr>
        <p:blipFill>
          <a:blip r:embed="rId3"/>
          <a:stretch>
            <a:fillRect/>
          </a:stretch>
        </p:blipFill>
        <p:spPr>
          <a:xfrm>
            <a:off x="1575601" y="857250"/>
            <a:ext cx="9040798" cy="5143500"/>
          </a:xfrm>
          <a:prstGeom prst="rect">
            <a:avLst/>
          </a:prstGeom>
        </p:spPr>
      </p:pic>
      <p:sp>
        <p:nvSpPr>
          <p:cNvPr id="3" name="TextBox 2">
            <a:extLst>
              <a:ext uri="{FF2B5EF4-FFF2-40B4-BE49-F238E27FC236}">
                <a16:creationId xmlns:a16="http://schemas.microsoft.com/office/drawing/2014/main" id="{B1FAE7BC-9D67-4A1E-AF99-3F19B8A91042}"/>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4"/>
              </a:rPr>
              <a:t>https://merenlab.org/momics/</a:t>
            </a:r>
            <a:r>
              <a:rPr lang="en-US" sz="1600">
                <a:ea typeface="+mn-lt"/>
                <a:cs typeface="+mn-lt"/>
              </a:rPr>
              <a:t> </a:t>
            </a:r>
            <a:endParaRPr lang="en-US" sz="1600">
              <a:cs typeface="Calibri"/>
            </a:endParaRPr>
          </a:p>
        </p:txBody>
      </p:sp>
      <p:sp>
        <p:nvSpPr>
          <p:cNvPr id="4" name="TextBox 5">
            <a:extLst>
              <a:ext uri="{FF2B5EF4-FFF2-40B4-BE49-F238E27FC236}">
                <a16:creationId xmlns:a16="http://schemas.microsoft.com/office/drawing/2014/main" id="{C63BCBC6-B8C0-D5FE-97FE-E0F68BC0D9E2}"/>
              </a:ext>
            </a:extLst>
          </p:cNvPr>
          <p:cNvSpPr txBox="1"/>
          <p:nvPr/>
        </p:nvSpPr>
        <p:spPr>
          <a:xfrm>
            <a:off x="3435485" y="87550"/>
            <a:ext cx="5756112"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cs typeface="Calibri"/>
              </a:rPr>
              <a:t>Calculating k-</a:t>
            </a:r>
            <a:r>
              <a:rPr lang="en-US" sz="3200" err="1">
                <a:cs typeface="Calibri"/>
              </a:rPr>
              <a:t>mer</a:t>
            </a:r>
            <a:r>
              <a:rPr lang="en-US" sz="3200">
                <a:cs typeface="Calibri"/>
              </a:rPr>
              <a:t> composition</a:t>
            </a:r>
          </a:p>
        </p:txBody>
      </p:sp>
    </p:spTree>
    <p:extLst>
      <p:ext uri="{BB962C8B-B14F-4D97-AF65-F5344CB8AC3E}">
        <p14:creationId xmlns:p14="http://schemas.microsoft.com/office/powerpoint/2010/main" val="96719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8B9E48-D3D7-4BDB-A83B-E4342B1CF268}"/>
              </a:ext>
            </a:extLst>
          </p:cNvPr>
          <p:cNvSpPr/>
          <p:nvPr/>
        </p:nvSpPr>
        <p:spPr>
          <a:xfrm>
            <a:off x="168377" y="5066711"/>
            <a:ext cx="11696739" cy="126818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a:ea typeface="+mn-lt"/>
                <a:cs typeface="+mn-lt"/>
              </a:rPr>
              <a:t>concoct -l 2500 --threads 20 --composition_file contigs_10K.fa --coverage_file concoct_coverage_table.tsv -b concoct/</a:t>
            </a:r>
            <a:endParaRPr lang="en-US"/>
          </a:p>
        </p:txBody>
      </p:sp>
      <p:sp>
        <p:nvSpPr>
          <p:cNvPr id="6" name="TextBox 5">
            <a:extLst>
              <a:ext uri="{FF2B5EF4-FFF2-40B4-BE49-F238E27FC236}">
                <a16:creationId xmlns:a16="http://schemas.microsoft.com/office/drawing/2014/main" id="{1818A348-D166-482F-88A6-2B7BA9F1DD4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7" name="Rectangle 6">
            <a:extLst>
              <a:ext uri="{FF2B5EF4-FFF2-40B4-BE49-F238E27FC236}">
                <a16:creationId xmlns:a16="http://schemas.microsoft.com/office/drawing/2014/main" id="{099FFBD3-916A-4A84-A32C-0F6B51AA282E}"/>
              </a:ext>
            </a:extLst>
          </p:cNvPr>
          <p:cNvSpPr/>
          <p:nvPr/>
        </p:nvSpPr>
        <p:spPr>
          <a:xfrm>
            <a:off x="166165" y="3382865"/>
            <a:ext cx="11696330" cy="139473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2800">
              <a:ea typeface="+mn-lt"/>
              <a:cs typeface="+mn-lt"/>
            </a:endParaRPr>
          </a:p>
          <a:p>
            <a:r>
              <a:rPr lang="en-US" sz="2800">
                <a:ea typeface="+mn-lt"/>
                <a:cs typeface="+mn-lt"/>
              </a:rPr>
              <a:t>run_MaxBin.pl  -contig RH_S001__insert_270_megahit_out/final.contigs.fa -abund_list abund_list.txt -out maxbin2 -min_contig_length 2500 -thread 20</a:t>
            </a:r>
            <a:endParaRPr lang="en-US"/>
          </a:p>
          <a:p>
            <a:endParaRPr lang="en-US" sz="2800">
              <a:cs typeface="Calibri"/>
            </a:endParaRPr>
          </a:p>
        </p:txBody>
      </p:sp>
      <p:sp>
        <p:nvSpPr>
          <p:cNvPr id="8" name="Rectangle 7">
            <a:extLst>
              <a:ext uri="{FF2B5EF4-FFF2-40B4-BE49-F238E27FC236}">
                <a16:creationId xmlns:a16="http://schemas.microsoft.com/office/drawing/2014/main" id="{B32A1C96-A5C6-49D5-A2DF-3D36A6CD010C}"/>
              </a:ext>
            </a:extLst>
          </p:cNvPr>
          <p:cNvSpPr/>
          <p:nvPr/>
        </p:nvSpPr>
        <p:spPr>
          <a:xfrm>
            <a:off x="168376" y="1857170"/>
            <a:ext cx="11696738" cy="125828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2800">
              <a:ea typeface="+mn-lt"/>
              <a:cs typeface="+mn-lt"/>
            </a:endParaRPr>
          </a:p>
          <a:p>
            <a:r>
              <a:rPr lang="en-US" sz="2800">
                <a:ea typeface="+mn-lt"/>
                <a:cs typeface="+mn-lt"/>
              </a:rPr>
              <a:t>metabat2 -i RH_S001__insert_270_megahit_out/final.contigs.fa -a metabat_coverage.tsv -o metabat2 -t 20</a:t>
            </a:r>
            <a:endParaRPr lang="en-US"/>
          </a:p>
          <a:p>
            <a:endParaRPr lang="en-US" sz="2800">
              <a:cs typeface="Calibri"/>
            </a:endParaRPr>
          </a:p>
        </p:txBody>
      </p:sp>
      <p:sp>
        <p:nvSpPr>
          <p:cNvPr id="11" name="TextBox 10">
            <a:extLst>
              <a:ext uri="{FF2B5EF4-FFF2-40B4-BE49-F238E27FC236}">
                <a16:creationId xmlns:a16="http://schemas.microsoft.com/office/drawing/2014/main" id="{F1FB5276-CA64-4620-9A26-564D413BEEEC}"/>
              </a:ext>
            </a:extLst>
          </p:cNvPr>
          <p:cNvSpPr txBox="1"/>
          <p:nvPr/>
        </p:nvSpPr>
        <p:spPr>
          <a:xfrm>
            <a:off x="2036608" y="425116"/>
            <a:ext cx="812679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t>Generating bins from our data</a:t>
            </a:r>
            <a:endParaRPr lang="en-US" sz="4400">
              <a:cs typeface="Calibri"/>
            </a:endParaRPr>
          </a:p>
        </p:txBody>
      </p:sp>
      <p:sp>
        <p:nvSpPr>
          <p:cNvPr id="2" name="TextBox 1">
            <a:extLst>
              <a:ext uri="{FF2B5EF4-FFF2-40B4-BE49-F238E27FC236}">
                <a16:creationId xmlns:a16="http://schemas.microsoft.com/office/drawing/2014/main" id="{08F0FFEC-5C28-9AF0-EDD8-77D92706AF6D}"/>
              </a:ext>
            </a:extLst>
          </p:cNvPr>
          <p:cNvSpPr txBox="1"/>
          <p:nvPr/>
        </p:nvSpPr>
        <p:spPr>
          <a:xfrm>
            <a:off x="6714333" y="6454814"/>
            <a:ext cx="53583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2"/>
              </a:rPr>
              <a:t>https://github.com/dylancronin/CoMS_fastq_to_bins</a:t>
            </a:r>
            <a:endParaRPr lang="en-US" dirty="0"/>
          </a:p>
        </p:txBody>
      </p:sp>
    </p:spTree>
    <p:extLst>
      <p:ext uri="{BB962C8B-B14F-4D97-AF65-F5344CB8AC3E}">
        <p14:creationId xmlns:p14="http://schemas.microsoft.com/office/powerpoint/2010/main" val="1051139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D1750-5C2D-4F67-A900-67E6D6300763}"/>
              </a:ext>
            </a:extLst>
          </p:cNvPr>
          <p:cNvSpPr>
            <a:spLocks noGrp="1"/>
          </p:cNvSpPr>
          <p:nvPr>
            <p:ph type="title"/>
          </p:nvPr>
        </p:nvSpPr>
        <p:spPr>
          <a:xfrm>
            <a:off x="6741288" y="1715507"/>
            <a:ext cx="5258765" cy="2772397"/>
          </a:xfrm>
        </p:spPr>
        <p:txBody>
          <a:bodyPr>
            <a:normAutofit/>
          </a:bodyPr>
          <a:lstStyle/>
          <a:p>
            <a:r>
              <a:rPr lang="en-US">
                <a:cs typeface="Calibri Light"/>
              </a:rPr>
              <a:t>Ensemble binners combine the results of multiple tools into one aggregated set</a:t>
            </a:r>
            <a:endParaRPr lang="en-US"/>
          </a:p>
        </p:txBody>
      </p:sp>
      <p:pic>
        <p:nvPicPr>
          <p:cNvPr id="4" name="Picture 4" descr="Diagram&#10;&#10;Description automatically generated">
            <a:extLst>
              <a:ext uri="{FF2B5EF4-FFF2-40B4-BE49-F238E27FC236}">
                <a16:creationId xmlns:a16="http://schemas.microsoft.com/office/drawing/2014/main" id="{763BE916-3EB8-4225-88C9-38F9CA6AC7DD}"/>
              </a:ext>
            </a:extLst>
          </p:cNvPr>
          <p:cNvPicPr>
            <a:picLocks noChangeAspect="1"/>
          </p:cNvPicPr>
          <p:nvPr/>
        </p:nvPicPr>
        <p:blipFill>
          <a:blip r:embed="rId2"/>
          <a:stretch>
            <a:fillRect/>
          </a:stretch>
        </p:blipFill>
        <p:spPr>
          <a:xfrm>
            <a:off x="-1929" y="-2241"/>
            <a:ext cx="6408515" cy="6862480"/>
          </a:xfrm>
          <a:prstGeom prst="rect">
            <a:avLst/>
          </a:prstGeom>
        </p:spPr>
      </p:pic>
      <p:sp>
        <p:nvSpPr>
          <p:cNvPr id="5" name="TextBox 4">
            <a:extLst>
              <a:ext uri="{FF2B5EF4-FFF2-40B4-BE49-F238E27FC236}">
                <a16:creationId xmlns:a16="http://schemas.microsoft.com/office/drawing/2014/main" id="{CC8C1301-03A4-45D9-863D-7AD8BCA068C0}"/>
              </a:ext>
            </a:extLst>
          </p:cNvPr>
          <p:cNvSpPr txBox="1"/>
          <p:nvPr/>
        </p:nvSpPr>
        <p:spPr>
          <a:xfrm>
            <a:off x="6847010" y="6489538"/>
            <a:ext cx="56362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hlinkClick r:id="rId3"/>
              </a:rPr>
              <a:t>https://www.nature.com/articles/s41564-018-0171-1</a:t>
            </a:r>
            <a:r>
              <a:rPr lang="en-US">
                <a:ea typeface="+mn-lt"/>
                <a:cs typeface="+mn-lt"/>
              </a:rPr>
              <a:t> </a:t>
            </a:r>
            <a:endParaRPr lang="en-US"/>
          </a:p>
        </p:txBody>
      </p:sp>
    </p:spTree>
    <p:extLst>
      <p:ext uri="{BB962C8B-B14F-4D97-AF65-F5344CB8AC3E}">
        <p14:creationId xmlns:p14="http://schemas.microsoft.com/office/powerpoint/2010/main" val="3974935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EE78-99E4-4819-A2AE-8CA1DBEDAED2}"/>
              </a:ext>
            </a:extLst>
          </p:cNvPr>
          <p:cNvSpPr>
            <a:spLocks noGrp="1"/>
          </p:cNvSpPr>
          <p:nvPr>
            <p:ph type="title"/>
          </p:nvPr>
        </p:nvSpPr>
        <p:spPr/>
        <p:txBody>
          <a:bodyPr/>
          <a:lstStyle/>
          <a:p>
            <a:r>
              <a:rPr lang="en-US">
                <a:cs typeface="Calibri Light"/>
              </a:rPr>
              <a:t>Tips for maximizing MAG recovery</a:t>
            </a:r>
            <a:endParaRPr lang="en-US"/>
          </a:p>
        </p:txBody>
      </p:sp>
      <p:sp>
        <p:nvSpPr>
          <p:cNvPr id="3" name="Content Placeholder 2">
            <a:extLst>
              <a:ext uri="{FF2B5EF4-FFF2-40B4-BE49-F238E27FC236}">
                <a16:creationId xmlns:a16="http://schemas.microsoft.com/office/drawing/2014/main" id="{8DBA5598-9B62-4282-B539-96EE9813ED5B}"/>
              </a:ext>
            </a:extLst>
          </p:cNvPr>
          <p:cNvSpPr>
            <a:spLocks noGrp="1"/>
          </p:cNvSpPr>
          <p:nvPr>
            <p:ph idx="1"/>
          </p:nvPr>
        </p:nvSpPr>
        <p:spPr/>
        <p:txBody>
          <a:bodyPr vert="horz" lIns="91440" tIns="45720" rIns="91440" bIns="45720" rtlCol="0" anchor="t">
            <a:normAutofit/>
          </a:bodyPr>
          <a:lstStyle/>
          <a:p>
            <a:pPr marL="0" indent="0">
              <a:buNone/>
            </a:pPr>
            <a:r>
              <a:rPr lang="en-US">
                <a:cs typeface="Calibri"/>
              </a:rPr>
              <a:t>Assuming that you are not limited by compute resources...</a:t>
            </a:r>
          </a:p>
          <a:p>
            <a:pPr marL="0" indent="0">
              <a:buNone/>
            </a:pPr>
            <a:endParaRPr lang="en-US">
              <a:cs typeface="Calibri"/>
            </a:endParaRPr>
          </a:p>
          <a:p>
            <a:pPr marL="0" indent="0">
              <a:buNone/>
            </a:pPr>
            <a:r>
              <a:rPr lang="en-US">
                <a:cs typeface="Calibri"/>
              </a:rPr>
              <a:t>1. Use more than one assembly tool</a:t>
            </a:r>
          </a:p>
          <a:p>
            <a:pPr marL="0" indent="0">
              <a:buNone/>
            </a:pPr>
            <a:r>
              <a:rPr lang="en-US">
                <a:cs typeface="Calibri"/>
              </a:rPr>
              <a:t>2. Subsample your original readsets</a:t>
            </a:r>
          </a:p>
          <a:p>
            <a:pPr marL="0" indent="0">
              <a:buNone/>
            </a:pPr>
            <a:r>
              <a:rPr lang="en-US">
                <a:cs typeface="Calibri"/>
              </a:rPr>
              <a:t>3. Read-map against your recovered MAGs and re-assemble the remaining reads that do not map to the genomes</a:t>
            </a:r>
          </a:p>
          <a:p>
            <a:pPr marL="0" indent="0">
              <a:buNone/>
            </a:pPr>
            <a:r>
              <a:rPr lang="en-US">
                <a:cs typeface="Calibri"/>
              </a:rPr>
              <a:t>4. Leverage as many stand-alone binning tools as possible</a:t>
            </a:r>
          </a:p>
          <a:p>
            <a:pPr marL="0" indent="0">
              <a:buNone/>
            </a:pPr>
            <a:endParaRPr lang="en-US">
              <a:cs typeface="Calibri"/>
            </a:endParaRPr>
          </a:p>
        </p:txBody>
      </p:sp>
    </p:spTree>
    <p:extLst>
      <p:ext uri="{BB962C8B-B14F-4D97-AF65-F5344CB8AC3E}">
        <p14:creationId xmlns:p14="http://schemas.microsoft.com/office/powerpoint/2010/main" val="2026376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CC85-A8AD-49BA-B6CB-62B75F9B219E}"/>
              </a:ext>
            </a:extLst>
          </p:cNvPr>
          <p:cNvSpPr>
            <a:spLocks noGrp="1"/>
          </p:cNvSpPr>
          <p:nvPr>
            <p:ph type="title"/>
          </p:nvPr>
        </p:nvSpPr>
        <p:spPr>
          <a:xfrm>
            <a:off x="1530605" y="386975"/>
            <a:ext cx="9130789" cy="715962"/>
          </a:xfrm>
        </p:spPr>
        <p:txBody>
          <a:bodyPr>
            <a:noAutofit/>
          </a:bodyPr>
          <a:lstStyle/>
          <a:p>
            <a:r>
              <a:rPr lang="en-US" sz="4800" dirty="0">
                <a:cs typeface="Calibri Light"/>
              </a:rPr>
              <a:t>Quality control of genome bins</a:t>
            </a:r>
          </a:p>
        </p:txBody>
      </p:sp>
      <p:sp>
        <p:nvSpPr>
          <p:cNvPr id="3" name="Text Placeholder 2">
            <a:extLst>
              <a:ext uri="{FF2B5EF4-FFF2-40B4-BE49-F238E27FC236}">
                <a16:creationId xmlns:a16="http://schemas.microsoft.com/office/drawing/2014/main" id="{354F28C4-12E6-48BA-BFF5-55CE52386367}"/>
              </a:ext>
            </a:extLst>
          </p:cNvPr>
          <p:cNvSpPr>
            <a:spLocks noGrp="1"/>
          </p:cNvSpPr>
          <p:nvPr>
            <p:ph type="body" sz="quarter" idx="13"/>
          </p:nvPr>
        </p:nvSpPr>
        <p:spPr>
          <a:xfrm>
            <a:off x="609600" y="746848"/>
            <a:ext cx="10972800" cy="4910801"/>
          </a:xfrm>
        </p:spPr>
        <p:txBody>
          <a:bodyPr vert="horz" lIns="91440" tIns="45720" rIns="91440" bIns="45720" rtlCol="0" anchor="t">
            <a:normAutofit/>
          </a:bodyPr>
          <a:lstStyle/>
          <a:p>
            <a:pPr marL="0" indent="0">
              <a:buNone/>
            </a:pPr>
            <a:endParaRPr lang="en-US" sz="3200" dirty="0">
              <a:ea typeface="+mj-lt"/>
              <a:cs typeface="+mj-lt"/>
            </a:endParaRPr>
          </a:p>
          <a:p>
            <a:pPr marL="0" indent="0">
              <a:buNone/>
            </a:pPr>
            <a:r>
              <a:rPr lang="en-US" sz="3200" dirty="0">
                <a:ea typeface="+mj-lt"/>
                <a:cs typeface="+mj-lt"/>
              </a:rPr>
              <a:t>Concept:</a:t>
            </a:r>
            <a:endParaRPr lang="en-US" dirty="0">
              <a:ea typeface="+mj-lt"/>
              <a:cs typeface="+mj-lt"/>
            </a:endParaRPr>
          </a:p>
          <a:p>
            <a:pPr marL="0" indent="0">
              <a:buNone/>
            </a:pPr>
            <a:r>
              <a:rPr lang="en-US" sz="3200" dirty="0">
                <a:ea typeface="+mj-lt"/>
                <a:cs typeface="+mj-lt"/>
              </a:rPr>
              <a:t>Completeness  - the number of unique single copy genes present within a bin / the number of unique single copy genes that should be present in the genome for that lineage</a:t>
            </a:r>
            <a:endParaRPr lang="en-US" dirty="0"/>
          </a:p>
          <a:p>
            <a:pPr marL="0" indent="0">
              <a:buNone/>
            </a:pPr>
            <a:r>
              <a:rPr lang="en-US" sz="3200" dirty="0">
                <a:ea typeface="+mj-lt"/>
                <a:cs typeface="+mj-lt"/>
              </a:rPr>
              <a:t>Contamination - how many single copy genes are present in multiple copies, as it is expected to have only one copy of a single copy marker gene</a:t>
            </a:r>
            <a:endParaRPr lang="en-US" sz="3200" dirty="0">
              <a:cs typeface="Calibri Light"/>
            </a:endParaRPr>
          </a:p>
        </p:txBody>
      </p:sp>
      <p:sp>
        <p:nvSpPr>
          <p:cNvPr id="4" name="TextBox 3">
            <a:extLst>
              <a:ext uri="{FF2B5EF4-FFF2-40B4-BE49-F238E27FC236}">
                <a16:creationId xmlns:a16="http://schemas.microsoft.com/office/drawing/2014/main" id="{2E482FF8-E10D-4AFB-8581-65EED13E0626}"/>
              </a:ext>
            </a:extLst>
          </p:cNvPr>
          <p:cNvSpPr txBox="1"/>
          <p:nvPr/>
        </p:nvSpPr>
        <p:spPr>
          <a:xfrm>
            <a:off x="2911155" y="6174611"/>
            <a:ext cx="63602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hlinkClick r:id="rId2"/>
              </a:rPr>
              <a:t>https://github.com/Ecogenomics/CheckM/wiki</a:t>
            </a:r>
            <a:r>
              <a:rPr lang="en-US" sz="2400">
                <a:ea typeface="+mn-lt"/>
                <a:cs typeface="+mn-lt"/>
              </a:rPr>
              <a:t> </a:t>
            </a:r>
            <a:endParaRPr lang="en-US" sz="2400">
              <a:cs typeface="Calibri"/>
            </a:endParaRPr>
          </a:p>
        </p:txBody>
      </p:sp>
      <p:sp>
        <p:nvSpPr>
          <p:cNvPr id="5" name="TextBox 4">
            <a:extLst>
              <a:ext uri="{FF2B5EF4-FFF2-40B4-BE49-F238E27FC236}">
                <a16:creationId xmlns:a16="http://schemas.microsoft.com/office/drawing/2014/main" id="{5598EE93-6A0B-44E2-BE74-F6DA8E688DEE}"/>
              </a:ext>
            </a:extLst>
          </p:cNvPr>
          <p:cNvSpPr txBox="1"/>
          <p:nvPr/>
        </p:nvSpPr>
        <p:spPr>
          <a:xfrm>
            <a:off x="702318" y="6058864"/>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err="1">
                <a:ea typeface="+mn-lt"/>
                <a:cs typeface="+mn-lt"/>
              </a:rPr>
              <a:t>CheckM</a:t>
            </a:r>
            <a:endParaRPr lang="en-US" sz="4000">
              <a:cs typeface="Calibri"/>
            </a:endParaRPr>
          </a:p>
        </p:txBody>
      </p:sp>
    </p:spTree>
    <p:extLst>
      <p:ext uri="{BB962C8B-B14F-4D97-AF65-F5344CB8AC3E}">
        <p14:creationId xmlns:p14="http://schemas.microsoft.com/office/powerpoint/2010/main" val="252066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site&#10;&#10;AI-generated content may be incorrect.">
            <a:extLst>
              <a:ext uri="{FF2B5EF4-FFF2-40B4-BE49-F238E27FC236}">
                <a16:creationId xmlns:a16="http://schemas.microsoft.com/office/drawing/2014/main" id="{7C32D2D3-6A7F-60C9-CEFF-ECF2269D35E8}"/>
              </a:ext>
            </a:extLst>
          </p:cNvPr>
          <p:cNvPicPr>
            <a:picLocks noChangeAspect="1"/>
          </p:cNvPicPr>
          <p:nvPr/>
        </p:nvPicPr>
        <p:blipFill>
          <a:blip r:embed="rId2"/>
          <a:stretch>
            <a:fillRect/>
          </a:stretch>
        </p:blipFill>
        <p:spPr>
          <a:xfrm>
            <a:off x="102803" y="4219142"/>
            <a:ext cx="8099425" cy="2637655"/>
          </a:xfrm>
          <a:prstGeom prst="rect">
            <a:avLst/>
          </a:prstGeom>
        </p:spPr>
      </p:pic>
      <p:sp>
        <p:nvSpPr>
          <p:cNvPr id="7" name="Rectangle 6">
            <a:extLst>
              <a:ext uri="{FF2B5EF4-FFF2-40B4-BE49-F238E27FC236}">
                <a16:creationId xmlns:a16="http://schemas.microsoft.com/office/drawing/2014/main" id="{FBD741C2-99F6-4142-90AB-F45ED56F90D4}"/>
              </a:ext>
            </a:extLst>
          </p:cNvPr>
          <p:cNvSpPr/>
          <p:nvPr/>
        </p:nvSpPr>
        <p:spPr>
          <a:xfrm>
            <a:off x="1261344" y="1857171"/>
            <a:ext cx="9664738" cy="141991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dirty="0">
                <a:solidFill>
                  <a:schemeClr val="bg1"/>
                </a:solidFill>
                <a:ea typeface="+mn-lt"/>
                <a:cs typeface="+mn-lt"/>
              </a:rPr>
              <a:t>checkm2</a:t>
            </a:r>
            <a:r>
              <a:rPr lang="en-US" sz="2800" dirty="0">
                <a:solidFill>
                  <a:schemeClr val="bg1"/>
                </a:solidFill>
                <a:latin typeface="Aptos"/>
              </a:rPr>
              <a:t> predict --threads 30 --input </a:t>
            </a:r>
            <a:r>
              <a:rPr lang="en-US" sz="2800" dirty="0">
                <a:solidFill>
                  <a:srgbClr val="F0F6FC"/>
                </a:solidFill>
                <a:latin typeface="Aptos"/>
              </a:rPr>
              <a:t>&lt;</a:t>
            </a:r>
            <a:r>
              <a:rPr lang="en-US" sz="2800" dirty="0" err="1">
                <a:solidFill>
                  <a:srgbClr val="F0F6FC"/>
                </a:solidFill>
                <a:latin typeface="Aptos"/>
              </a:rPr>
              <a:t>folder_with_bins</a:t>
            </a:r>
            <a:r>
              <a:rPr lang="en-US" sz="2800" dirty="0">
                <a:solidFill>
                  <a:srgbClr val="F0F6FC"/>
                </a:solidFill>
                <a:latin typeface="Aptos"/>
              </a:rPr>
              <a:t>&gt;</a:t>
            </a:r>
            <a:r>
              <a:rPr lang="en-US" sz="2800" dirty="0">
                <a:solidFill>
                  <a:schemeClr val="bg1"/>
                </a:solidFill>
                <a:latin typeface="Aptos"/>
              </a:rPr>
              <a:t> \</a:t>
            </a:r>
          </a:p>
          <a:p>
            <a:r>
              <a:rPr lang="en-US" sz="2800" dirty="0">
                <a:solidFill>
                  <a:schemeClr val="bg1"/>
                </a:solidFill>
                <a:latin typeface="Aptos"/>
              </a:rPr>
              <a:t>--output-directory &lt;</a:t>
            </a:r>
            <a:r>
              <a:rPr lang="en-US" sz="2800" dirty="0" err="1">
                <a:solidFill>
                  <a:schemeClr val="bg1"/>
                </a:solidFill>
                <a:latin typeface="Aptos"/>
              </a:rPr>
              <a:t>output_folder</a:t>
            </a:r>
            <a:r>
              <a:rPr lang="en-US" sz="2800" dirty="0">
                <a:solidFill>
                  <a:schemeClr val="bg1"/>
                </a:solidFill>
                <a:latin typeface="Aptos"/>
              </a:rPr>
              <a:t>&gt;</a:t>
            </a:r>
            <a:endParaRPr lang="en-US" sz="2800">
              <a:solidFill>
                <a:schemeClr val="bg1"/>
              </a:solidFill>
            </a:endParaRPr>
          </a:p>
        </p:txBody>
      </p:sp>
      <p:sp>
        <p:nvSpPr>
          <p:cNvPr id="8" name="TextBox 7">
            <a:extLst>
              <a:ext uri="{FF2B5EF4-FFF2-40B4-BE49-F238E27FC236}">
                <a16:creationId xmlns:a16="http://schemas.microsoft.com/office/drawing/2014/main" id="{553C9F54-7CC3-DBE3-7FF8-03720FA4F202}"/>
              </a:ext>
            </a:extLst>
          </p:cNvPr>
          <p:cNvSpPr txBox="1"/>
          <p:nvPr/>
        </p:nvSpPr>
        <p:spPr>
          <a:xfrm>
            <a:off x="8211128" y="6487006"/>
            <a:ext cx="4051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https://github.com/chklovski/CheckM2</a:t>
            </a:r>
          </a:p>
        </p:txBody>
      </p:sp>
      <p:sp>
        <p:nvSpPr>
          <p:cNvPr id="4" name="Title 1">
            <a:extLst>
              <a:ext uri="{FF2B5EF4-FFF2-40B4-BE49-F238E27FC236}">
                <a16:creationId xmlns:a16="http://schemas.microsoft.com/office/drawing/2014/main" id="{0B06E743-71A2-7B1F-580A-0AA9F4CE8474}"/>
              </a:ext>
            </a:extLst>
          </p:cNvPr>
          <p:cNvSpPr txBox="1">
            <a:spLocks/>
          </p:cNvSpPr>
          <p:nvPr/>
        </p:nvSpPr>
        <p:spPr>
          <a:xfrm>
            <a:off x="1040919" y="-2770"/>
            <a:ext cx="10114492" cy="1325563"/>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cs typeface="Calibri Light"/>
              </a:rPr>
              <a:t>Assessing MAG quality with CheckM2</a:t>
            </a:r>
          </a:p>
        </p:txBody>
      </p:sp>
    </p:spTree>
    <p:extLst>
      <p:ext uri="{BB962C8B-B14F-4D97-AF65-F5344CB8AC3E}">
        <p14:creationId xmlns:p14="http://schemas.microsoft.com/office/powerpoint/2010/main" val="1897110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4B576-085A-C0FC-315C-777AF1A872F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0EAAC81-D17C-134C-8216-B02DC2D9B436}"/>
              </a:ext>
            </a:extLst>
          </p:cNvPr>
          <p:cNvPicPr>
            <a:picLocks noChangeAspect="1"/>
          </p:cNvPicPr>
          <p:nvPr/>
        </p:nvPicPr>
        <p:blipFill>
          <a:blip r:embed="rId2"/>
          <a:stretch>
            <a:fillRect/>
          </a:stretch>
        </p:blipFill>
        <p:spPr>
          <a:xfrm>
            <a:off x="3262817" y="1299701"/>
            <a:ext cx="9040798" cy="5143500"/>
          </a:xfrm>
          <a:prstGeom prst="rect">
            <a:avLst/>
          </a:prstGeom>
        </p:spPr>
      </p:pic>
      <p:sp>
        <p:nvSpPr>
          <p:cNvPr id="3" name="Title 1">
            <a:extLst>
              <a:ext uri="{FF2B5EF4-FFF2-40B4-BE49-F238E27FC236}">
                <a16:creationId xmlns:a16="http://schemas.microsoft.com/office/drawing/2014/main" id="{A20A867B-1C9C-B174-295B-96A51FC77053}"/>
              </a:ext>
            </a:extLst>
          </p:cNvPr>
          <p:cNvSpPr txBox="1">
            <a:spLocks/>
          </p:cNvSpPr>
          <p:nvPr/>
        </p:nvSpPr>
        <p:spPr>
          <a:xfrm>
            <a:off x="2326312" y="-25862"/>
            <a:ext cx="7713038"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How do we build MAGs/population genomes?</a:t>
            </a:r>
            <a:endParaRPr lang="en-US"/>
          </a:p>
        </p:txBody>
      </p:sp>
      <p:sp>
        <p:nvSpPr>
          <p:cNvPr id="2" name="TextBox 1">
            <a:extLst>
              <a:ext uri="{FF2B5EF4-FFF2-40B4-BE49-F238E27FC236}">
                <a16:creationId xmlns:a16="http://schemas.microsoft.com/office/drawing/2014/main" id="{E95B1A9C-4400-9F16-926E-2548A71AF947}"/>
              </a:ext>
            </a:extLst>
          </p:cNvPr>
          <p:cNvSpPr txBox="1"/>
          <p:nvPr/>
        </p:nvSpPr>
        <p:spPr>
          <a:xfrm>
            <a:off x="9448800" y="6515100"/>
            <a:ext cx="28003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5" name="TextBox 4">
            <a:extLst>
              <a:ext uri="{FF2B5EF4-FFF2-40B4-BE49-F238E27FC236}">
                <a16:creationId xmlns:a16="http://schemas.microsoft.com/office/drawing/2014/main" id="{11A9F1C6-5874-97C9-26C2-8019E1335DCF}"/>
              </a:ext>
            </a:extLst>
          </p:cNvPr>
          <p:cNvSpPr txBox="1"/>
          <p:nvPr/>
        </p:nvSpPr>
        <p:spPr>
          <a:xfrm>
            <a:off x="2591416" y="1810456"/>
            <a:ext cx="9267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rgbClr val="CC44C9"/>
                </a:solidFill>
                <a:latin typeface="Ink Free"/>
              </a:rPr>
              <a:t>eDNA/</a:t>
            </a:r>
          </a:p>
        </p:txBody>
      </p:sp>
      <p:sp>
        <p:nvSpPr>
          <p:cNvPr id="7" name="Rectangle 6">
            <a:extLst>
              <a:ext uri="{FF2B5EF4-FFF2-40B4-BE49-F238E27FC236}">
                <a16:creationId xmlns:a16="http://schemas.microsoft.com/office/drawing/2014/main" id="{1F8D6D55-E0E9-12C7-44AE-956512E475A9}"/>
              </a:ext>
            </a:extLst>
          </p:cNvPr>
          <p:cNvSpPr/>
          <p:nvPr/>
        </p:nvSpPr>
        <p:spPr>
          <a:xfrm>
            <a:off x="2590053" y="1303722"/>
            <a:ext cx="4254171" cy="240586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5566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4B8B5-CC76-6D69-8188-118780F8DB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6DE3668-72ED-F0BB-56B3-0FC38669FA98}"/>
              </a:ext>
            </a:extLst>
          </p:cNvPr>
          <p:cNvPicPr>
            <a:picLocks noChangeAspect="1"/>
          </p:cNvPicPr>
          <p:nvPr/>
        </p:nvPicPr>
        <p:blipFill>
          <a:blip r:embed="rId2"/>
          <a:stretch>
            <a:fillRect/>
          </a:stretch>
        </p:blipFill>
        <p:spPr>
          <a:xfrm>
            <a:off x="3262817" y="1299701"/>
            <a:ext cx="9040798" cy="5143500"/>
          </a:xfrm>
          <a:prstGeom prst="rect">
            <a:avLst/>
          </a:prstGeom>
        </p:spPr>
      </p:pic>
      <p:sp>
        <p:nvSpPr>
          <p:cNvPr id="3" name="Title 1">
            <a:extLst>
              <a:ext uri="{FF2B5EF4-FFF2-40B4-BE49-F238E27FC236}">
                <a16:creationId xmlns:a16="http://schemas.microsoft.com/office/drawing/2014/main" id="{72D78D74-1720-8700-66EA-64F80D4C3B51}"/>
              </a:ext>
            </a:extLst>
          </p:cNvPr>
          <p:cNvSpPr txBox="1">
            <a:spLocks/>
          </p:cNvSpPr>
          <p:nvPr/>
        </p:nvSpPr>
        <p:spPr>
          <a:xfrm>
            <a:off x="2326312" y="-25862"/>
            <a:ext cx="7713038"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How do we build MAGs/population genomes?</a:t>
            </a:r>
            <a:endParaRPr lang="en-US"/>
          </a:p>
        </p:txBody>
      </p:sp>
      <p:sp>
        <p:nvSpPr>
          <p:cNvPr id="2" name="TextBox 1">
            <a:extLst>
              <a:ext uri="{FF2B5EF4-FFF2-40B4-BE49-F238E27FC236}">
                <a16:creationId xmlns:a16="http://schemas.microsoft.com/office/drawing/2014/main" id="{A26225E4-6E4B-C424-0CD3-A415C7E46D45}"/>
              </a:ext>
            </a:extLst>
          </p:cNvPr>
          <p:cNvSpPr txBox="1"/>
          <p:nvPr/>
        </p:nvSpPr>
        <p:spPr>
          <a:xfrm>
            <a:off x="9355874" y="6515100"/>
            <a:ext cx="284681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5" name="Rectangle 4">
            <a:extLst>
              <a:ext uri="{FF2B5EF4-FFF2-40B4-BE49-F238E27FC236}">
                <a16:creationId xmlns:a16="http://schemas.microsoft.com/office/drawing/2014/main" id="{35975C90-36EE-FDE2-A019-1E89E43CD4B2}"/>
              </a:ext>
            </a:extLst>
          </p:cNvPr>
          <p:cNvSpPr/>
          <p:nvPr/>
        </p:nvSpPr>
        <p:spPr>
          <a:xfrm>
            <a:off x="8869090" y="2622344"/>
            <a:ext cx="492512" cy="199792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0E83C6-E8F0-C815-F59B-EB7379C31F54}"/>
              </a:ext>
            </a:extLst>
          </p:cNvPr>
          <p:cNvSpPr/>
          <p:nvPr/>
        </p:nvSpPr>
        <p:spPr>
          <a:xfrm>
            <a:off x="4947578" y="5530953"/>
            <a:ext cx="1784194" cy="80846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404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birds on a white background&#10;&#10;Description automatically generated">
            <a:extLst>
              <a:ext uri="{FF2B5EF4-FFF2-40B4-BE49-F238E27FC236}">
                <a16:creationId xmlns:a16="http://schemas.microsoft.com/office/drawing/2014/main" id="{0430125C-18D1-AF72-ADFF-125D6E7F886F}"/>
              </a:ext>
            </a:extLst>
          </p:cNvPr>
          <p:cNvPicPr>
            <a:picLocks noGrp="1" noChangeAspect="1"/>
          </p:cNvPicPr>
          <p:nvPr>
            <p:ph idx="1"/>
          </p:nvPr>
        </p:nvPicPr>
        <p:blipFill>
          <a:blip r:embed="rId2"/>
          <a:stretch>
            <a:fillRect/>
          </a:stretch>
        </p:blipFill>
        <p:spPr>
          <a:xfrm>
            <a:off x="537340" y="3247406"/>
            <a:ext cx="4389417" cy="3171166"/>
          </a:xfrm>
        </p:spPr>
      </p:pic>
      <p:sp>
        <p:nvSpPr>
          <p:cNvPr id="7" name="Title 6">
            <a:extLst>
              <a:ext uri="{FF2B5EF4-FFF2-40B4-BE49-F238E27FC236}">
                <a16:creationId xmlns:a16="http://schemas.microsoft.com/office/drawing/2014/main" id="{17D54345-402B-7E88-D672-761F469CB747}"/>
              </a:ext>
            </a:extLst>
          </p:cNvPr>
          <p:cNvSpPr>
            <a:spLocks noGrp="1"/>
          </p:cNvSpPr>
          <p:nvPr>
            <p:ph type="title"/>
          </p:nvPr>
        </p:nvSpPr>
        <p:spPr>
          <a:xfrm>
            <a:off x="141249" y="142101"/>
            <a:ext cx="6097191" cy="3136697"/>
          </a:xfrm>
        </p:spPr>
        <p:txBody>
          <a:bodyPr>
            <a:normAutofit fontScale="90000"/>
          </a:bodyPr>
          <a:lstStyle/>
          <a:p>
            <a:r>
              <a:rPr lang="en-US" dirty="0"/>
              <a:t>Genome recovery and assembly pipeline, including: short reads only, long reads only, and hybrid assemblies (short + long reads)</a:t>
            </a:r>
          </a:p>
        </p:txBody>
      </p:sp>
      <p:sp>
        <p:nvSpPr>
          <p:cNvPr id="8" name="TextBox 7">
            <a:extLst>
              <a:ext uri="{FF2B5EF4-FFF2-40B4-BE49-F238E27FC236}">
                <a16:creationId xmlns:a16="http://schemas.microsoft.com/office/drawing/2014/main" id="{80AD1A5C-432B-576B-F907-16921F488C3E}"/>
              </a:ext>
            </a:extLst>
          </p:cNvPr>
          <p:cNvSpPr txBox="1"/>
          <p:nvPr/>
        </p:nvSpPr>
        <p:spPr>
          <a:xfrm>
            <a:off x="9216793" y="6550825"/>
            <a:ext cx="31985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hlinkClick r:id="rId3"/>
              </a:rPr>
              <a:t>https://github.com/rhysnewell/aviary</a:t>
            </a:r>
            <a:r>
              <a:rPr lang="en-US" sz="1400">
                <a:ea typeface="+mn-lt"/>
                <a:cs typeface="+mn-lt"/>
              </a:rPr>
              <a:t> </a:t>
            </a:r>
            <a:endParaRPr lang="en-US" sz="1400"/>
          </a:p>
        </p:txBody>
      </p:sp>
      <p:pic>
        <p:nvPicPr>
          <p:cNvPr id="9" name="Picture 8" descr="aviary_workflow.png">
            <a:extLst>
              <a:ext uri="{FF2B5EF4-FFF2-40B4-BE49-F238E27FC236}">
                <a16:creationId xmlns:a16="http://schemas.microsoft.com/office/drawing/2014/main" id="{4F9DFCED-400D-1103-F63A-0495FD7EB5D6}"/>
              </a:ext>
            </a:extLst>
          </p:cNvPr>
          <p:cNvPicPr>
            <a:picLocks noChangeAspect="1"/>
          </p:cNvPicPr>
          <p:nvPr/>
        </p:nvPicPr>
        <p:blipFill>
          <a:blip r:embed="rId4"/>
          <a:stretch>
            <a:fillRect/>
          </a:stretch>
        </p:blipFill>
        <p:spPr>
          <a:xfrm>
            <a:off x="6239108" y="3034"/>
            <a:ext cx="5949173" cy="6545270"/>
          </a:xfrm>
          <a:prstGeom prst="rect">
            <a:avLst/>
          </a:prstGeom>
        </p:spPr>
      </p:pic>
    </p:spTree>
    <p:extLst>
      <p:ext uri="{BB962C8B-B14F-4D97-AF65-F5344CB8AC3E}">
        <p14:creationId xmlns:p14="http://schemas.microsoft.com/office/powerpoint/2010/main" val="2692874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EEB177-BD85-64C4-634A-E71DE353263E}"/>
              </a:ext>
            </a:extLst>
          </p:cNvPr>
          <p:cNvSpPr/>
          <p:nvPr/>
        </p:nvSpPr>
        <p:spPr>
          <a:xfrm>
            <a:off x="1261345" y="2472928"/>
            <a:ext cx="9664738" cy="241282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2800" dirty="0">
              <a:ea typeface="+mn-lt"/>
              <a:cs typeface="+mn-lt"/>
            </a:endParaRPr>
          </a:p>
          <a:p>
            <a:r>
              <a:rPr lang="en-US" sz="2800" dirty="0">
                <a:solidFill>
                  <a:schemeClr val="bg1"/>
                </a:solidFill>
                <a:latin typeface="Aptos"/>
              </a:rPr>
              <a:t>aviary recover -1 *.1.fq.gz -2 *.2.fq.gz \</a:t>
            </a:r>
            <a:endParaRPr lang="en-US">
              <a:solidFill>
                <a:schemeClr val="bg1"/>
              </a:solidFill>
              <a:latin typeface="Aptos"/>
            </a:endParaRPr>
          </a:p>
          <a:p>
            <a:r>
              <a:rPr lang="en-US" sz="2800" dirty="0">
                <a:solidFill>
                  <a:schemeClr val="bg1"/>
                </a:solidFill>
                <a:latin typeface="Aptos"/>
              </a:rPr>
              <a:t>--output &lt;</a:t>
            </a:r>
            <a:r>
              <a:rPr lang="en-US" sz="2800" dirty="0" err="1">
                <a:solidFill>
                  <a:schemeClr val="bg1"/>
                </a:solidFill>
                <a:latin typeface="Aptos"/>
              </a:rPr>
              <a:t>output_directory</a:t>
            </a:r>
            <a:r>
              <a:rPr lang="en-US" sz="2800" dirty="0">
                <a:solidFill>
                  <a:schemeClr val="bg1"/>
                </a:solidFill>
                <a:latin typeface="Aptos"/>
              </a:rPr>
              <a:t>&gt; \</a:t>
            </a:r>
            <a:endParaRPr lang="en-US" dirty="0">
              <a:solidFill>
                <a:schemeClr val="bg1"/>
              </a:solidFill>
              <a:latin typeface="Aptos"/>
            </a:endParaRPr>
          </a:p>
          <a:p>
            <a:r>
              <a:rPr lang="en-US" sz="2800" dirty="0">
                <a:solidFill>
                  <a:schemeClr val="bg1"/>
                </a:solidFill>
                <a:latin typeface="Aptos"/>
              </a:rPr>
              <a:t>--</a:t>
            </a:r>
            <a:r>
              <a:rPr lang="en-US" sz="2800" err="1">
                <a:solidFill>
                  <a:schemeClr val="bg1"/>
                </a:solidFill>
                <a:latin typeface="Aptos"/>
              </a:rPr>
              <a:t>max_threads</a:t>
            </a:r>
            <a:r>
              <a:rPr lang="en-US" sz="2800" dirty="0">
                <a:solidFill>
                  <a:schemeClr val="bg1"/>
                </a:solidFill>
                <a:latin typeface="Aptos"/>
              </a:rPr>
              <a:t> 12 \</a:t>
            </a:r>
            <a:endParaRPr lang="en-US">
              <a:solidFill>
                <a:schemeClr val="bg1"/>
              </a:solidFill>
              <a:latin typeface="Aptos"/>
            </a:endParaRPr>
          </a:p>
          <a:p>
            <a:r>
              <a:rPr lang="en-US" sz="2800" dirty="0">
                <a:solidFill>
                  <a:schemeClr val="bg1"/>
                </a:solidFill>
                <a:latin typeface="Aptos"/>
              </a:rPr>
              <a:t>--</a:t>
            </a:r>
            <a:r>
              <a:rPr lang="en-US" sz="2800" err="1">
                <a:solidFill>
                  <a:schemeClr val="bg1"/>
                </a:solidFill>
                <a:latin typeface="Aptos"/>
              </a:rPr>
              <a:t>n_cores</a:t>
            </a:r>
            <a:r>
              <a:rPr lang="en-US" sz="2800" dirty="0">
                <a:solidFill>
                  <a:schemeClr val="bg1"/>
                </a:solidFill>
                <a:latin typeface="Aptos"/>
              </a:rPr>
              <a:t> 24 \</a:t>
            </a:r>
            <a:endParaRPr lang="en-US">
              <a:solidFill>
                <a:schemeClr val="bg1"/>
              </a:solidFill>
              <a:latin typeface="Aptos"/>
            </a:endParaRPr>
          </a:p>
          <a:p>
            <a:r>
              <a:rPr lang="en-US" sz="2800" dirty="0">
                <a:solidFill>
                  <a:schemeClr val="bg1"/>
                </a:solidFill>
                <a:latin typeface="Aptos"/>
              </a:rPr>
              <a:t>--</a:t>
            </a:r>
            <a:r>
              <a:rPr lang="en-US" sz="2800" dirty="0" err="1">
                <a:solidFill>
                  <a:schemeClr val="bg1"/>
                </a:solidFill>
                <a:latin typeface="Aptos"/>
              </a:rPr>
              <a:t>gtdb_path</a:t>
            </a:r>
            <a:r>
              <a:rPr lang="en-US" sz="2800" dirty="0">
                <a:solidFill>
                  <a:schemeClr val="bg1"/>
                </a:solidFill>
                <a:latin typeface="Aptos"/>
              </a:rPr>
              <a:t> &lt;/path/to/</a:t>
            </a:r>
            <a:r>
              <a:rPr lang="en-US" sz="2800" dirty="0" err="1">
                <a:solidFill>
                  <a:schemeClr val="bg1"/>
                </a:solidFill>
                <a:latin typeface="Aptos"/>
              </a:rPr>
              <a:t>gtdb</a:t>
            </a:r>
            <a:r>
              <a:rPr lang="en-US" sz="2800" dirty="0">
                <a:solidFill>
                  <a:schemeClr val="bg1"/>
                </a:solidFill>
                <a:latin typeface="Aptos"/>
              </a:rPr>
              <a:t>/release/&gt;</a:t>
            </a:r>
            <a:endParaRPr lang="en-US" dirty="0">
              <a:solidFill>
                <a:schemeClr val="bg1"/>
              </a:solidFill>
              <a:latin typeface="Aptos"/>
            </a:endParaRPr>
          </a:p>
          <a:p>
            <a:endParaRPr lang="en-US" sz="2800">
              <a:cs typeface="Calibri"/>
            </a:endParaRPr>
          </a:p>
        </p:txBody>
      </p:sp>
      <p:sp>
        <p:nvSpPr>
          <p:cNvPr id="7" name="Title 1">
            <a:extLst>
              <a:ext uri="{FF2B5EF4-FFF2-40B4-BE49-F238E27FC236}">
                <a16:creationId xmlns:a16="http://schemas.microsoft.com/office/drawing/2014/main" id="{E835AE4D-7A83-2746-E591-9A332824EF61}"/>
              </a:ext>
            </a:extLst>
          </p:cNvPr>
          <p:cNvSpPr txBox="1">
            <a:spLocks/>
          </p:cNvSpPr>
          <p:nvPr/>
        </p:nvSpPr>
        <p:spPr>
          <a:xfrm>
            <a:off x="1264131" y="389775"/>
            <a:ext cx="9668068"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cs typeface="Calibri Light"/>
              </a:rPr>
              <a:t>Recover MAGs in a single command with Aviary from raw reads</a:t>
            </a:r>
          </a:p>
        </p:txBody>
      </p:sp>
      <p:sp>
        <p:nvSpPr>
          <p:cNvPr id="9" name="TextBox 8">
            <a:extLst>
              <a:ext uri="{FF2B5EF4-FFF2-40B4-BE49-F238E27FC236}">
                <a16:creationId xmlns:a16="http://schemas.microsoft.com/office/drawing/2014/main" id="{63C36090-DA77-9F4B-D78A-232C86FE6319}"/>
              </a:ext>
            </a:extLst>
          </p:cNvPr>
          <p:cNvSpPr txBox="1"/>
          <p:nvPr/>
        </p:nvSpPr>
        <p:spPr>
          <a:xfrm>
            <a:off x="9216793" y="6550825"/>
            <a:ext cx="31985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hlinkClick r:id="rId2"/>
              </a:rPr>
              <a:t>https://github.com/rhysnewell/aviary</a:t>
            </a:r>
            <a:r>
              <a:rPr lang="en-US" sz="1400">
                <a:ea typeface="+mn-lt"/>
                <a:cs typeface="+mn-lt"/>
              </a:rPr>
              <a:t> </a:t>
            </a:r>
            <a:endParaRPr lang="en-US" sz="1400"/>
          </a:p>
        </p:txBody>
      </p:sp>
    </p:spTree>
    <p:extLst>
      <p:ext uri="{BB962C8B-B14F-4D97-AF65-F5344CB8AC3E}">
        <p14:creationId xmlns:p14="http://schemas.microsoft.com/office/powerpoint/2010/main" val="1929863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7A98A-AA84-E575-B677-3BDFD571833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C56E569-7B24-2AF4-0A0B-8BA8C9906CF4}"/>
              </a:ext>
            </a:extLst>
          </p:cNvPr>
          <p:cNvPicPr>
            <a:picLocks noChangeAspect="1"/>
          </p:cNvPicPr>
          <p:nvPr/>
        </p:nvPicPr>
        <p:blipFill>
          <a:blip r:embed="rId2"/>
          <a:stretch>
            <a:fillRect/>
          </a:stretch>
        </p:blipFill>
        <p:spPr>
          <a:xfrm>
            <a:off x="3262817" y="1299701"/>
            <a:ext cx="9040798" cy="5143500"/>
          </a:xfrm>
          <a:prstGeom prst="rect">
            <a:avLst/>
          </a:prstGeom>
        </p:spPr>
      </p:pic>
      <p:sp>
        <p:nvSpPr>
          <p:cNvPr id="3" name="Title 1">
            <a:extLst>
              <a:ext uri="{FF2B5EF4-FFF2-40B4-BE49-F238E27FC236}">
                <a16:creationId xmlns:a16="http://schemas.microsoft.com/office/drawing/2014/main" id="{20ED9251-834B-9F4D-5925-19D1442CCDA8}"/>
              </a:ext>
            </a:extLst>
          </p:cNvPr>
          <p:cNvSpPr txBox="1">
            <a:spLocks/>
          </p:cNvSpPr>
          <p:nvPr/>
        </p:nvSpPr>
        <p:spPr>
          <a:xfrm>
            <a:off x="2326312" y="-25862"/>
            <a:ext cx="7713038"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How do we build MAGs/population genomes?</a:t>
            </a:r>
            <a:endParaRPr lang="en-US"/>
          </a:p>
        </p:txBody>
      </p:sp>
      <p:sp>
        <p:nvSpPr>
          <p:cNvPr id="2" name="Arrow: Right 1">
            <a:extLst>
              <a:ext uri="{FF2B5EF4-FFF2-40B4-BE49-F238E27FC236}">
                <a16:creationId xmlns:a16="http://schemas.microsoft.com/office/drawing/2014/main" id="{DF5C73AF-AF9C-8509-B11E-099418CC4C8C}"/>
              </a:ext>
            </a:extLst>
          </p:cNvPr>
          <p:cNvSpPr/>
          <p:nvPr/>
        </p:nvSpPr>
        <p:spPr>
          <a:xfrm rot="2752818">
            <a:off x="8743861" y="5747564"/>
            <a:ext cx="758389" cy="546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E0B15CE-503E-AF2C-85C2-BFD59A979D1D}"/>
              </a:ext>
            </a:extLst>
          </p:cNvPr>
          <p:cNvSpPr txBox="1"/>
          <p:nvPr/>
        </p:nvSpPr>
        <p:spPr>
          <a:xfrm>
            <a:off x="8726526" y="6298201"/>
            <a:ext cx="1941474" cy="369332"/>
          </a:xfrm>
          <a:prstGeom prst="rect">
            <a:avLst/>
          </a:prstGeom>
          <a:noFill/>
        </p:spPr>
        <p:txBody>
          <a:bodyPr wrap="square" rtlCol="0">
            <a:spAutoFit/>
          </a:bodyPr>
          <a:lstStyle/>
          <a:p>
            <a:r>
              <a:rPr lang="en-US"/>
              <a:t>Viral populations</a:t>
            </a:r>
          </a:p>
        </p:txBody>
      </p:sp>
      <p:sp>
        <p:nvSpPr>
          <p:cNvPr id="6" name="Arrow: Right 5">
            <a:extLst>
              <a:ext uri="{FF2B5EF4-FFF2-40B4-BE49-F238E27FC236}">
                <a16:creationId xmlns:a16="http://schemas.microsoft.com/office/drawing/2014/main" id="{0E9C005E-1AE6-0719-1F88-0060D6F472C5}"/>
              </a:ext>
            </a:extLst>
          </p:cNvPr>
          <p:cNvSpPr/>
          <p:nvPr/>
        </p:nvSpPr>
        <p:spPr>
          <a:xfrm rot="8302532">
            <a:off x="2567442" y="5808812"/>
            <a:ext cx="758389" cy="546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7B63080-1B96-1964-D7B0-3FFE114528F8}"/>
              </a:ext>
            </a:extLst>
          </p:cNvPr>
          <p:cNvSpPr txBox="1"/>
          <p:nvPr/>
        </p:nvSpPr>
        <p:spPr>
          <a:xfrm>
            <a:off x="1648430" y="6353129"/>
            <a:ext cx="2400119" cy="369332"/>
          </a:xfrm>
          <a:prstGeom prst="rect">
            <a:avLst/>
          </a:prstGeom>
          <a:noFill/>
        </p:spPr>
        <p:txBody>
          <a:bodyPr wrap="square" rtlCol="0">
            <a:spAutoFit/>
          </a:bodyPr>
          <a:lstStyle/>
          <a:p>
            <a:r>
              <a:rPr lang="en-US"/>
              <a:t>Microbial populations</a:t>
            </a:r>
          </a:p>
        </p:txBody>
      </p:sp>
      <p:sp>
        <p:nvSpPr>
          <p:cNvPr id="10" name="TextBox 9">
            <a:extLst>
              <a:ext uri="{FF2B5EF4-FFF2-40B4-BE49-F238E27FC236}">
                <a16:creationId xmlns:a16="http://schemas.microsoft.com/office/drawing/2014/main" id="{5B57ED8B-E684-6166-A703-234DF21D38B0}"/>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9" name="Arrow: Right 8">
            <a:extLst>
              <a:ext uri="{FF2B5EF4-FFF2-40B4-BE49-F238E27FC236}">
                <a16:creationId xmlns:a16="http://schemas.microsoft.com/office/drawing/2014/main" id="{E1B1487A-26CA-47B9-AD9D-4028C66B6BD7}"/>
              </a:ext>
            </a:extLst>
          </p:cNvPr>
          <p:cNvSpPr/>
          <p:nvPr/>
        </p:nvSpPr>
        <p:spPr>
          <a:xfrm>
            <a:off x="8826988" y="2105358"/>
            <a:ext cx="758389" cy="5460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F37F518-9B98-2572-5F74-2E80916E478B}"/>
              </a:ext>
            </a:extLst>
          </p:cNvPr>
          <p:cNvSpPr txBox="1"/>
          <p:nvPr/>
        </p:nvSpPr>
        <p:spPr>
          <a:xfrm>
            <a:off x="9694805" y="1847813"/>
            <a:ext cx="2141594" cy="1200329"/>
          </a:xfrm>
          <a:prstGeom prst="rect">
            <a:avLst/>
          </a:prstGeom>
          <a:noFill/>
        </p:spPr>
        <p:txBody>
          <a:bodyPr wrap="square" lIns="91440" tIns="45720" rIns="91440" bIns="45720" rtlCol="0" anchor="t">
            <a:spAutoFit/>
          </a:bodyPr>
          <a:lstStyle/>
          <a:p>
            <a:pPr marL="285750" indent="-285750">
              <a:buFont typeface="Calibri"/>
              <a:buChar char="-"/>
            </a:pPr>
            <a:r>
              <a:rPr lang="en-US"/>
              <a:t>Map to reference database</a:t>
            </a:r>
          </a:p>
          <a:p>
            <a:pPr marL="285750" indent="-285750">
              <a:buFont typeface="Calibri"/>
              <a:buChar char="-"/>
            </a:pPr>
            <a:r>
              <a:rPr lang="en-US"/>
              <a:t>Single-copy marker genes</a:t>
            </a:r>
          </a:p>
        </p:txBody>
      </p:sp>
      <p:sp>
        <p:nvSpPr>
          <p:cNvPr id="11" name="TextBox 10">
            <a:extLst>
              <a:ext uri="{FF2B5EF4-FFF2-40B4-BE49-F238E27FC236}">
                <a16:creationId xmlns:a16="http://schemas.microsoft.com/office/drawing/2014/main" id="{F048421F-BAC1-6683-F8D6-F7D73A640109}"/>
              </a:ext>
            </a:extLst>
          </p:cNvPr>
          <p:cNvSpPr txBox="1"/>
          <p:nvPr/>
        </p:nvSpPr>
        <p:spPr>
          <a:xfrm>
            <a:off x="2591416" y="1810456"/>
            <a:ext cx="9267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rgbClr val="CC44C9"/>
                </a:solidFill>
                <a:latin typeface="Ink Free"/>
              </a:rPr>
              <a:t>eDNA/</a:t>
            </a:r>
          </a:p>
        </p:txBody>
      </p:sp>
      <p:sp>
        <p:nvSpPr>
          <p:cNvPr id="13" name="Rectangle 12">
            <a:extLst>
              <a:ext uri="{FF2B5EF4-FFF2-40B4-BE49-F238E27FC236}">
                <a16:creationId xmlns:a16="http://schemas.microsoft.com/office/drawing/2014/main" id="{AFEF95D2-503C-705F-DFC7-F8ECE41ED370}"/>
              </a:ext>
            </a:extLst>
          </p:cNvPr>
          <p:cNvSpPr/>
          <p:nvPr/>
        </p:nvSpPr>
        <p:spPr>
          <a:xfrm>
            <a:off x="9973699" y="2444468"/>
            <a:ext cx="1545589" cy="60834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910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160234-054F-6476-0A87-252437473794}"/>
              </a:ext>
            </a:extLst>
          </p:cNvPr>
          <p:cNvPicPr>
            <a:picLocks noChangeAspect="1"/>
          </p:cNvPicPr>
          <p:nvPr/>
        </p:nvPicPr>
        <p:blipFill>
          <a:blip r:embed="rId2"/>
          <a:stretch>
            <a:fillRect/>
          </a:stretch>
        </p:blipFill>
        <p:spPr>
          <a:xfrm>
            <a:off x="346364" y="1298757"/>
            <a:ext cx="11337637" cy="5037878"/>
          </a:xfrm>
          <a:prstGeom prst="rect">
            <a:avLst/>
          </a:prstGeom>
        </p:spPr>
      </p:pic>
      <p:sp>
        <p:nvSpPr>
          <p:cNvPr id="3" name="TextBox 2">
            <a:extLst>
              <a:ext uri="{FF2B5EF4-FFF2-40B4-BE49-F238E27FC236}">
                <a16:creationId xmlns:a16="http://schemas.microsoft.com/office/drawing/2014/main" id="{5A12CE9B-924A-2E8C-BFFC-CAE44FBD1774}"/>
              </a:ext>
            </a:extLst>
          </p:cNvPr>
          <p:cNvSpPr txBox="1"/>
          <p:nvPr/>
        </p:nvSpPr>
        <p:spPr>
          <a:xfrm>
            <a:off x="8149552" y="6533188"/>
            <a:ext cx="41286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33333"/>
                </a:solidFill>
                <a:latin typeface="GillSansRegular"/>
              </a:rPr>
              <a:t>https://doi.org/10.1101/2024.01.30.578060</a:t>
            </a:r>
            <a:endParaRPr lang="en-US" dirty="0"/>
          </a:p>
        </p:txBody>
      </p:sp>
      <p:sp>
        <p:nvSpPr>
          <p:cNvPr id="6" name="Title 1">
            <a:extLst>
              <a:ext uri="{FF2B5EF4-FFF2-40B4-BE49-F238E27FC236}">
                <a16:creationId xmlns:a16="http://schemas.microsoft.com/office/drawing/2014/main" id="{2A3F7699-C511-DB83-E214-536491250720}"/>
              </a:ext>
            </a:extLst>
          </p:cNvPr>
          <p:cNvSpPr txBox="1">
            <a:spLocks/>
          </p:cNvSpPr>
          <p:nvPr/>
        </p:nvSpPr>
        <p:spPr>
          <a:xfrm>
            <a:off x="1829" y="174258"/>
            <a:ext cx="12192672" cy="130247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err="1">
                <a:cs typeface="Calibri Light"/>
              </a:rPr>
              <a:t>SingleM</a:t>
            </a:r>
            <a:r>
              <a:rPr lang="en-US" dirty="0">
                <a:cs typeface="Calibri Light"/>
              </a:rPr>
              <a:t> can profile single copy marker genes from reads</a:t>
            </a:r>
          </a:p>
        </p:txBody>
      </p:sp>
    </p:spTree>
    <p:extLst>
      <p:ext uri="{BB962C8B-B14F-4D97-AF65-F5344CB8AC3E}">
        <p14:creationId xmlns:p14="http://schemas.microsoft.com/office/powerpoint/2010/main" val="2624409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n Chicken workflow">
            <a:extLst>
              <a:ext uri="{FF2B5EF4-FFF2-40B4-BE49-F238E27FC236}">
                <a16:creationId xmlns:a16="http://schemas.microsoft.com/office/drawing/2014/main" id="{7536BA1C-8CD4-29D2-A171-43A5E84B2AC0}"/>
              </a:ext>
            </a:extLst>
          </p:cNvPr>
          <p:cNvPicPr>
            <a:picLocks noChangeAspect="1"/>
          </p:cNvPicPr>
          <p:nvPr/>
        </p:nvPicPr>
        <p:blipFill>
          <a:blip r:embed="rId3"/>
          <a:stretch>
            <a:fillRect/>
          </a:stretch>
        </p:blipFill>
        <p:spPr>
          <a:xfrm>
            <a:off x="1814946" y="1297555"/>
            <a:ext cx="8569803" cy="5132645"/>
          </a:xfrm>
          <a:prstGeom prst="rect">
            <a:avLst/>
          </a:prstGeom>
        </p:spPr>
      </p:pic>
      <p:sp>
        <p:nvSpPr>
          <p:cNvPr id="4" name="Title 1">
            <a:extLst>
              <a:ext uri="{FF2B5EF4-FFF2-40B4-BE49-F238E27FC236}">
                <a16:creationId xmlns:a16="http://schemas.microsoft.com/office/drawing/2014/main" id="{0415B236-FA49-ECE7-77DF-5A5F7DB15A6E}"/>
              </a:ext>
            </a:extLst>
          </p:cNvPr>
          <p:cNvSpPr txBox="1">
            <a:spLocks/>
          </p:cNvSpPr>
          <p:nvPr/>
        </p:nvSpPr>
        <p:spPr>
          <a:xfrm>
            <a:off x="1829" y="-2772"/>
            <a:ext cx="12192672" cy="130247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cs typeface="Calibri Light"/>
              </a:rPr>
              <a:t>Bin Chicken can automate co-assembly and MAG recovery</a:t>
            </a:r>
          </a:p>
        </p:txBody>
      </p:sp>
      <p:sp>
        <p:nvSpPr>
          <p:cNvPr id="5" name="TextBox 4">
            <a:extLst>
              <a:ext uri="{FF2B5EF4-FFF2-40B4-BE49-F238E27FC236}">
                <a16:creationId xmlns:a16="http://schemas.microsoft.com/office/drawing/2014/main" id="{41A7EC2D-B68D-8292-F14A-125967097BD4}"/>
              </a:ext>
            </a:extLst>
          </p:cNvPr>
          <p:cNvSpPr txBox="1"/>
          <p:nvPr/>
        </p:nvSpPr>
        <p:spPr>
          <a:xfrm>
            <a:off x="7938198" y="6533188"/>
            <a:ext cx="43477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pple-system"/>
                <a:hlinkClick r:id="rId4"/>
              </a:rPr>
              <a:t>https://doi.org/10.1101/2024.11.24.625082</a:t>
            </a:r>
            <a:endParaRPr lang="en-US"/>
          </a:p>
        </p:txBody>
      </p:sp>
    </p:spTree>
    <p:extLst>
      <p:ext uri="{BB962C8B-B14F-4D97-AF65-F5344CB8AC3E}">
        <p14:creationId xmlns:p14="http://schemas.microsoft.com/office/powerpoint/2010/main" val="3088502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D9D687-C241-3C22-63AB-4925863A6484}"/>
              </a:ext>
            </a:extLst>
          </p:cNvPr>
          <p:cNvSpPr txBox="1">
            <a:spLocks/>
          </p:cNvSpPr>
          <p:nvPr/>
        </p:nvSpPr>
        <p:spPr>
          <a:xfrm>
            <a:off x="1224762" y="448580"/>
            <a:ext cx="9737270" cy="81756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alibri"/>
                <a:cs typeface="Calibri Light"/>
              </a:rPr>
              <a:t>Bin Chicken example workflow</a:t>
            </a:r>
            <a:endParaRPr lang="en-US" dirty="0"/>
          </a:p>
        </p:txBody>
      </p:sp>
      <p:sp>
        <p:nvSpPr>
          <p:cNvPr id="5" name="TextBox 4">
            <a:extLst>
              <a:ext uri="{FF2B5EF4-FFF2-40B4-BE49-F238E27FC236}">
                <a16:creationId xmlns:a16="http://schemas.microsoft.com/office/drawing/2014/main" id="{920F748D-D919-977A-08DF-927E14FBE7B7}"/>
              </a:ext>
            </a:extLst>
          </p:cNvPr>
          <p:cNvSpPr txBox="1"/>
          <p:nvPr/>
        </p:nvSpPr>
        <p:spPr>
          <a:xfrm>
            <a:off x="8303491" y="6487006"/>
            <a:ext cx="38900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https://aroneys.github.io/binchicken/</a:t>
            </a:r>
          </a:p>
        </p:txBody>
      </p:sp>
      <p:sp>
        <p:nvSpPr>
          <p:cNvPr id="8" name="Rectangle 7">
            <a:extLst>
              <a:ext uri="{FF2B5EF4-FFF2-40B4-BE49-F238E27FC236}">
                <a16:creationId xmlns:a16="http://schemas.microsoft.com/office/drawing/2014/main" id="{6B4BB734-8B77-8183-52C4-DECA1B4D3E7F}"/>
              </a:ext>
            </a:extLst>
          </p:cNvPr>
          <p:cNvSpPr/>
          <p:nvPr/>
        </p:nvSpPr>
        <p:spPr>
          <a:xfrm>
            <a:off x="1222861" y="1710929"/>
            <a:ext cx="9664738" cy="376749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sz="2800" dirty="0">
              <a:solidFill>
                <a:schemeClr val="accent3">
                  <a:lumMod val="20000"/>
                  <a:lumOff val="80000"/>
                </a:schemeClr>
              </a:solidFill>
              <a:ea typeface="+mn-lt"/>
              <a:cs typeface="+mn-lt"/>
            </a:endParaRPr>
          </a:p>
          <a:p>
            <a:r>
              <a:rPr lang="en-US" i="1" dirty="0">
                <a:solidFill>
                  <a:schemeClr val="accent3">
                    <a:lumMod val="20000"/>
                    <a:lumOff val="80000"/>
                  </a:schemeClr>
                </a:solidFill>
                <a:latin typeface="Aptos"/>
              </a:rPr>
              <a:t># Assemble and recover from each sample individually</a:t>
            </a:r>
            <a:endParaRPr lang="en-US" dirty="0">
              <a:solidFill>
                <a:schemeClr val="accent3">
                  <a:lumMod val="20000"/>
                  <a:lumOff val="80000"/>
                </a:schemeClr>
              </a:solidFill>
              <a:latin typeface="Aptos"/>
            </a:endParaRPr>
          </a:p>
          <a:p>
            <a:r>
              <a:rPr lang="en-US" err="1">
                <a:solidFill>
                  <a:schemeClr val="bg1"/>
                </a:solidFill>
                <a:latin typeface="Aptos"/>
              </a:rPr>
              <a:t>binchicken</a:t>
            </a:r>
            <a:r>
              <a:rPr lang="en-US" dirty="0">
                <a:solidFill>
                  <a:schemeClr val="bg1"/>
                </a:solidFill>
                <a:latin typeface="Aptos"/>
              </a:rPr>
              <a:t> single --forward-list samples_forward.txt --reverse-list samples_reverse.txt --run-aviary --cores 64 --output </a:t>
            </a:r>
            <a:r>
              <a:rPr lang="en-US" err="1">
                <a:solidFill>
                  <a:schemeClr val="bg1"/>
                </a:solidFill>
                <a:latin typeface="Aptos"/>
              </a:rPr>
              <a:t>binchicken_single_assembly</a:t>
            </a:r>
            <a:r>
              <a:rPr lang="en-US" dirty="0">
                <a:solidFill>
                  <a:schemeClr val="bg1"/>
                </a:solidFill>
                <a:latin typeface="Aptos"/>
              </a:rPr>
              <a:t> </a:t>
            </a:r>
          </a:p>
          <a:p>
            <a:endParaRPr lang="en-US" dirty="0">
              <a:solidFill>
                <a:schemeClr val="bg1"/>
              </a:solidFill>
              <a:latin typeface="Aptos"/>
            </a:endParaRPr>
          </a:p>
          <a:p>
            <a:r>
              <a:rPr lang="en-US" i="1" dirty="0">
                <a:solidFill>
                  <a:schemeClr val="accent3">
                    <a:lumMod val="20000"/>
                    <a:lumOff val="80000"/>
                  </a:schemeClr>
                </a:solidFill>
                <a:latin typeface="Aptos"/>
              </a:rPr>
              <a:t># Assemble and recover from 2-sample </a:t>
            </a:r>
            <a:r>
              <a:rPr lang="en-US" i="1" err="1">
                <a:solidFill>
                  <a:schemeClr val="accent3">
                    <a:lumMod val="20000"/>
                    <a:lumOff val="80000"/>
                  </a:schemeClr>
                </a:solidFill>
                <a:latin typeface="Aptos"/>
              </a:rPr>
              <a:t>coassemblies</a:t>
            </a:r>
            <a:r>
              <a:rPr lang="en-US" dirty="0">
                <a:solidFill>
                  <a:schemeClr val="accent3">
                    <a:lumMod val="20000"/>
                    <a:lumOff val="80000"/>
                  </a:schemeClr>
                </a:solidFill>
                <a:latin typeface="Aptos"/>
              </a:rPr>
              <a:t> </a:t>
            </a:r>
            <a:r>
              <a:rPr lang="en-US" i="1" dirty="0">
                <a:solidFill>
                  <a:schemeClr val="accent3">
                    <a:lumMod val="20000"/>
                    <a:lumOff val="80000"/>
                  </a:schemeClr>
                </a:solidFill>
                <a:latin typeface="Aptos"/>
              </a:rPr>
              <a:t># Prioritizing samples with genomes not previously recovered</a:t>
            </a:r>
            <a:r>
              <a:rPr lang="en-US" dirty="0">
                <a:solidFill>
                  <a:schemeClr val="accent3">
                    <a:lumMod val="20000"/>
                    <a:lumOff val="80000"/>
                  </a:schemeClr>
                </a:solidFill>
                <a:latin typeface="Aptos"/>
              </a:rPr>
              <a:t> </a:t>
            </a:r>
          </a:p>
          <a:p>
            <a:r>
              <a:rPr lang="en-US" err="1">
                <a:solidFill>
                  <a:schemeClr val="bg1"/>
                </a:solidFill>
                <a:latin typeface="Aptos"/>
              </a:rPr>
              <a:t>binchicken</a:t>
            </a:r>
            <a:r>
              <a:rPr lang="en-US" dirty="0">
                <a:solidFill>
                  <a:schemeClr val="bg1"/>
                </a:solidFill>
                <a:latin typeface="Aptos"/>
              </a:rPr>
              <a:t> iterate --</a:t>
            </a:r>
            <a:r>
              <a:rPr lang="en-US" err="1">
                <a:solidFill>
                  <a:schemeClr val="bg1"/>
                </a:solidFill>
                <a:latin typeface="Aptos"/>
              </a:rPr>
              <a:t>coassemble</a:t>
            </a:r>
            <a:r>
              <a:rPr lang="en-US" dirty="0">
                <a:solidFill>
                  <a:schemeClr val="bg1"/>
                </a:solidFill>
                <a:latin typeface="Aptos"/>
              </a:rPr>
              <a:t>-output </a:t>
            </a:r>
            <a:r>
              <a:rPr lang="en-US" err="1">
                <a:solidFill>
                  <a:schemeClr val="bg1"/>
                </a:solidFill>
                <a:latin typeface="Aptos"/>
              </a:rPr>
              <a:t>binchicken_single_assembly</a:t>
            </a:r>
            <a:r>
              <a:rPr lang="en-US" dirty="0">
                <a:solidFill>
                  <a:schemeClr val="bg1"/>
                </a:solidFill>
                <a:latin typeface="Aptos"/>
              </a:rPr>
              <a:t> --run-aviary --cores 64 --output binchicken_2_coassembly </a:t>
            </a:r>
          </a:p>
          <a:p>
            <a:endParaRPr lang="en-US" dirty="0">
              <a:solidFill>
                <a:schemeClr val="bg1"/>
              </a:solidFill>
              <a:latin typeface="Aptos"/>
            </a:endParaRPr>
          </a:p>
          <a:p>
            <a:r>
              <a:rPr lang="en-US" i="1" dirty="0">
                <a:solidFill>
                  <a:schemeClr val="accent3">
                    <a:lumMod val="20000"/>
                    <a:lumOff val="80000"/>
                  </a:schemeClr>
                </a:solidFill>
                <a:latin typeface="Aptos"/>
              </a:rPr>
              <a:t># Perform another iteration of </a:t>
            </a:r>
            <a:r>
              <a:rPr lang="en-US" i="1" err="1">
                <a:solidFill>
                  <a:schemeClr val="accent3">
                    <a:lumMod val="20000"/>
                    <a:lumOff val="80000"/>
                  </a:schemeClr>
                </a:solidFill>
                <a:latin typeface="Aptos"/>
              </a:rPr>
              <a:t>coassembly</a:t>
            </a:r>
            <a:r>
              <a:rPr lang="en-US" i="1" dirty="0">
                <a:solidFill>
                  <a:schemeClr val="accent3">
                    <a:lumMod val="20000"/>
                    <a:lumOff val="80000"/>
                  </a:schemeClr>
                </a:solidFill>
                <a:latin typeface="Aptos"/>
              </a:rPr>
              <a:t>, with 3-samples this time</a:t>
            </a:r>
            <a:r>
              <a:rPr lang="en-US" dirty="0">
                <a:solidFill>
                  <a:schemeClr val="accent3">
                    <a:lumMod val="20000"/>
                    <a:lumOff val="80000"/>
                  </a:schemeClr>
                </a:solidFill>
                <a:latin typeface="Aptos"/>
              </a:rPr>
              <a:t> </a:t>
            </a:r>
          </a:p>
          <a:p>
            <a:r>
              <a:rPr lang="en-US" err="1">
                <a:solidFill>
                  <a:schemeClr val="bg1"/>
                </a:solidFill>
                <a:latin typeface="Aptos"/>
              </a:rPr>
              <a:t>binchicken</a:t>
            </a:r>
            <a:r>
              <a:rPr lang="en-US" dirty="0">
                <a:solidFill>
                  <a:schemeClr val="bg1"/>
                </a:solidFill>
                <a:latin typeface="Aptos"/>
              </a:rPr>
              <a:t> iterate --</a:t>
            </a:r>
            <a:r>
              <a:rPr lang="en-US" err="1">
                <a:solidFill>
                  <a:schemeClr val="bg1"/>
                </a:solidFill>
                <a:latin typeface="Aptos"/>
              </a:rPr>
              <a:t>coassembly</a:t>
            </a:r>
            <a:r>
              <a:rPr lang="en-US" dirty="0">
                <a:solidFill>
                  <a:schemeClr val="bg1"/>
                </a:solidFill>
                <a:latin typeface="Aptos"/>
              </a:rPr>
              <a:t>-samples 3 --</a:t>
            </a:r>
            <a:r>
              <a:rPr lang="en-US" err="1">
                <a:solidFill>
                  <a:schemeClr val="bg1"/>
                </a:solidFill>
                <a:latin typeface="Aptos"/>
              </a:rPr>
              <a:t>coassemble</a:t>
            </a:r>
            <a:r>
              <a:rPr lang="en-US" dirty="0">
                <a:solidFill>
                  <a:schemeClr val="bg1"/>
                </a:solidFill>
                <a:latin typeface="Aptos"/>
              </a:rPr>
              <a:t>-output binchicken_2_coassembly --run-aviary --cores 64 --output binchicken_3_coassembly</a:t>
            </a:r>
            <a:endParaRPr lang="en-US" dirty="0">
              <a:solidFill>
                <a:schemeClr val="bg1"/>
              </a:solidFill>
            </a:endParaRPr>
          </a:p>
          <a:p>
            <a:endParaRPr lang="en-US" sz="2800">
              <a:cs typeface="Calibri"/>
            </a:endParaRPr>
          </a:p>
        </p:txBody>
      </p:sp>
    </p:spTree>
    <p:extLst>
      <p:ext uri="{BB962C8B-B14F-4D97-AF65-F5344CB8AC3E}">
        <p14:creationId xmlns:p14="http://schemas.microsoft.com/office/powerpoint/2010/main" val="2838453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E380-DAEC-4EBD-84B1-43CF5CBD4831}"/>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Thank you!</a:t>
            </a:r>
          </a:p>
        </p:txBody>
      </p:sp>
      <p:sp>
        <p:nvSpPr>
          <p:cNvPr id="6" name="Title 1">
            <a:extLst>
              <a:ext uri="{FF2B5EF4-FFF2-40B4-BE49-F238E27FC236}">
                <a16:creationId xmlns:a16="http://schemas.microsoft.com/office/drawing/2014/main" id="{AF42CA32-8416-52E5-CA7D-A862067BF057}"/>
              </a:ext>
            </a:extLst>
          </p:cNvPr>
          <p:cNvSpPr txBox="1">
            <a:spLocks/>
          </p:cNvSpPr>
          <p:nvPr/>
        </p:nvSpPr>
        <p:spPr>
          <a:xfrm>
            <a:off x="1224762" y="119067"/>
            <a:ext cx="10045148" cy="80986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Calibri"/>
                <a:cs typeface="Calibri Light"/>
              </a:rPr>
              <a:t>See previous talk for additional info</a:t>
            </a:r>
            <a:endParaRPr lang="en-US" sz="5400" dirty="0"/>
          </a:p>
        </p:txBody>
      </p:sp>
      <p:sp>
        <p:nvSpPr>
          <p:cNvPr id="7" name="TextBox 6">
            <a:extLst>
              <a:ext uri="{FF2B5EF4-FFF2-40B4-BE49-F238E27FC236}">
                <a16:creationId xmlns:a16="http://schemas.microsoft.com/office/drawing/2014/main" id="{E4A74A0B-7788-C7E1-1FED-4623CAED54F2}"/>
              </a:ext>
            </a:extLst>
          </p:cNvPr>
          <p:cNvSpPr txBox="1"/>
          <p:nvPr/>
        </p:nvSpPr>
        <p:spPr>
          <a:xfrm>
            <a:off x="450598" y="1136086"/>
            <a:ext cx="11600540" cy="48628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hlinkClick r:id="rId2"/>
              </a:rPr>
              <a:t>https://tinyurl.com/ReadsToMags</a:t>
            </a:r>
            <a:endParaRPr lang="en-US" sz="3200"/>
          </a:p>
          <a:p>
            <a:pPr algn="l"/>
            <a:endParaRPr lang="en-US" dirty="0"/>
          </a:p>
          <a:p>
            <a:endParaRPr lang="en-US" dirty="0"/>
          </a:p>
          <a:p>
            <a:pPr marL="285750" indent="-285750">
              <a:buFont typeface="Arial"/>
              <a:buChar char="•"/>
            </a:pPr>
            <a:r>
              <a:rPr lang="en-US" sz="3200" dirty="0" err="1"/>
              <a:t>FastQC</a:t>
            </a:r>
            <a:r>
              <a:rPr lang="en-US" sz="3200" dirty="0"/>
              <a:t> output walkthrough (10:50)</a:t>
            </a:r>
          </a:p>
          <a:p>
            <a:pPr marL="285750" indent="-285750">
              <a:buFont typeface="Arial"/>
              <a:buChar char="•"/>
            </a:pPr>
            <a:r>
              <a:rPr lang="en-US" sz="3200" dirty="0"/>
              <a:t>More information on assembly (27:20)</a:t>
            </a:r>
          </a:p>
          <a:p>
            <a:pPr marL="285750" indent="-285750">
              <a:buFont typeface="Arial"/>
              <a:buChar char="•"/>
            </a:pPr>
            <a:r>
              <a:rPr lang="en-US" sz="3200" dirty="0"/>
              <a:t>Information on gene-based ecology and gene prediction (47:30)</a:t>
            </a:r>
          </a:p>
          <a:p>
            <a:pPr marL="285750" indent="-285750">
              <a:buFont typeface="Arial"/>
              <a:buChar char="•"/>
            </a:pPr>
            <a:r>
              <a:rPr lang="en-US" sz="3200" dirty="0"/>
              <a:t>Additional information on genome quality control (1:20:00)</a:t>
            </a:r>
          </a:p>
          <a:p>
            <a:pPr marL="285750" indent="-285750">
              <a:buFont typeface="Arial"/>
              <a:buChar char="•"/>
            </a:pPr>
            <a:r>
              <a:rPr lang="en-US" sz="3200" dirty="0"/>
              <a:t>Specific steps towards fully completing MAGs (1:26:40)</a:t>
            </a:r>
          </a:p>
          <a:p>
            <a:pPr marL="285750" indent="-285750">
              <a:buFont typeface="Arial"/>
              <a:buChar char="•"/>
            </a:pPr>
            <a:r>
              <a:rPr lang="en-US" sz="3200" dirty="0"/>
              <a:t>Using </a:t>
            </a:r>
            <a:r>
              <a:rPr lang="en-US" sz="3200" dirty="0" err="1"/>
              <a:t>SingleM</a:t>
            </a:r>
            <a:r>
              <a:rPr lang="en-US" sz="3200" dirty="0"/>
              <a:t> to determine what lineages are missing from your genomes (1:32:19)</a:t>
            </a:r>
          </a:p>
          <a:p>
            <a:pPr marL="285750" indent="-285750">
              <a:buFont typeface="Arial"/>
              <a:buChar char="•"/>
            </a:pPr>
            <a:endParaRPr lang="en-US" dirty="0"/>
          </a:p>
        </p:txBody>
      </p:sp>
      <p:pic>
        <p:nvPicPr>
          <p:cNvPr id="9" name="Picture 8" descr="A qr code on a white background&#10;&#10;AI-generated content may be incorrect.">
            <a:extLst>
              <a:ext uri="{FF2B5EF4-FFF2-40B4-BE49-F238E27FC236}">
                <a16:creationId xmlns:a16="http://schemas.microsoft.com/office/drawing/2014/main" id="{D314C429-3EEB-2A31-FE98-C2A356F4D0BD}"/>
              </a:ext>
            </a:extLst>
          </p:cNvPr>
          <p:cNvPicPr>
            <a:picLocks noChangeAspect="1"/>
          </p:cNvPicPr>
          <p:nvPr/>
        </p:nvPicPr>
        <p:blipFill>
          <a:blip r:embed="rId3"/>
          <a:stretch>
            <a:fillRect/>
          </a:stretch>
        </p:blipFill>
        <p:spPr>
          <a:xfrm>
            <a:off x="6648020" y="936717"/>
            <a:ext cx="1219201" cy="1230086"/>
          </a:xfrm>
          <a:prstGeom prst="rect">
            <a:avLst/>
          </a:prstGeom>
        </p:spPr>
      </p:pic>
    </p:spTree>
    <p:extLst>
      <p:ext uri="{BB962C8B-B14F-4D97-AF65-F5344CB8AC3E}">
        <p14:creationId xmlns:p14="http://schemas.microsoft.com/office/powerpoint/2010/main" val="2665063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8" name="Rectangle 19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9" name="Freeform: Shape 19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0" name="Freeform: Shape 19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D6F1AB-313C-52D7-A33A-A656A6CD676E}"/>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a:t>
            </a:r>
          </a:p>
        </p:txBody>
      </p:sp>
      <p:sp>
        <p:nvSpPr>
          <p:cNvPr id="201" name="Rectangle 20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ubtitle 2">
            <a:extLst>
              <a:ext uri="{FF2B5EF4-FFF2-40B4-BE49-F238E27FC236}">
                <a16:creationId xmlns:a16="http://schemas.microsoft.com/office/drawing/2014/main" id="{20BA071A-3899-6BF8-1479-86421BE679D0}"/>
              </a:ext>
            </a:extLst>
          </p:cNvPr>
          <p:cNvSpPr txBox="1">
            <a:spLocks/>
          </p:cNvSpPr>
          <p:nvPr/>
        </p:nvSpPr>
        <p:spPr>
          <a:xfrm>
            <a:off x="3048000" y="4237256"/>
            <a:ext cx="6334826" cy="258247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cs typeface="Calibri"/>
              </a:rPr>
              <a:t>Dylan Cronin</a:t>
            </a:r>
            <a:endParaRPr lang="en-US" sz="1600" dirty="0"/>
          </a:p>
          <a:p>
            <a:pPr marL="0" indent="0" algn="ctr">
              <a:buNone/>
            </a:pPr>
            <a:r>
              <a:rPr lang="en-US" sz="1600" dirty="0">
                <a:cs typeface="Calibri"/>
              </a:rPr>
              <a:t>cronin.dylan.r@gmail.com</a:t>
            </a:r>
          </a:p>
          <a:p>
            <a:pPr marL="0" indent="0" algn="ctr">
              <a:buNone/>
            </a:pPr>
            <a:r>
              <a:rPr lang="en-US" sz="1600" dirty="0">
                <a:ea typeface="+mn-lt"/>
                <a:cs typeface="+mn-lt"/>
              </a:rPr>
              <a:t>https://github.com/dylancronin</a:t>
            </a:r>
            <a:endParaRPr lang="en-US" sz="1600" dirty="0"/>
          </a:p>
          <a:p>
            <a:pPr algn="ctr"/>
            <a:endParaRPr lang="en-US" sz="1050" dirty="0">
              <a:ea typeface="+mn-lt"/>
              <a:cs typeface="+mn-lt"/>
            </a:endParaRPr>
          </a:p>
          <a:p>
            <a:pPr algn="ctr"/>
            <a:endParaRPr lang="en-US" sz="1050" dirty="0">
              <a:ea typeface="+mn-lt"/>
              <a:cs typeface="+mn-lt"/>
            </a:endParaRPr>
          </a:p>
          <a:p>
            <a:pPr marL="0" indent="0" algn="ctr">
              <a:buNone/>
            </a:pPr>
            <a:r>
              <a:rPr lang="en-US" sz="1600" dirty="0">
                <a:ea typeface="+mn-lt"/>
                <a:cs typeface="+mn-lt"/>
              </a:rPr>
              <a:t>https://github.com/dylancronin/CoMS_fastq_to_bins</a:t>
            </a:r>
          </a:p>
          <a:p>
            <a:pPr marL="0" indent="0" algn="ctr">
              <a:buNone/>
            </a:pPr>
            <a:r>
              <a:rPr lang="en-US" sz="1600" dirty="0">
                <a:ea typeface="+mn-lt"/>
                <a:cs typeface="+mn-lt"/>
              </a:rPr>
              <a:t>https://tinyurl.com/ReadsToMags</a:t>
            </a:r>
          </a:p>
          <a:p>
            <a:endParaRPr lang="en-US" sz="1600" dirty="0"/>
          </a:p>
        </p:txBody>
      </p:sp>
    </p:spTree>
    <p:extLst>
      <p:ext uri="{BB962C8B-B14F-4D97-AF65-F5344CB8AC3E}">
        <p14:creationId xmlns:p14="http://schemas.microsoft.com/office/powerpoint/2010/main" val="145138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104DF-DEFB-69B0-15B8-8328D1EE51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17C8ADA-D51E-C822-58F6-590DA2B28583}"/>
              </a:ext>
            </a:extLst>
          </p:cNvPr>
          <p:cNvPicPr>
            <a:picLocks noChangeAspect="1"/>
          </p:cNvPicPr>
          <p:nvPr/>
        </p:nvPicPr>
        <p:blipFill>
          <a:blip r:embed="rId2"/>
          <a:stretch>
            <a:fillRect/>
          </a:stretch>
        </p:blipFill>
        <p:spPr>
          <a:xfrm>
            <a:off x="3262817" y="1299701"/>
            <a:ext cx="9040798" cy="5143500"/>
          </a:xfrm>
          <a:prstGeom prst="rect">
            <a:avLst/>
          </a:prstGeom>
        </p:spPr>
      </p:pic>
      <p:sp>
        <p:nvSpPr>
          <p:cNvPr id="3" name="Title 1">
            <a:extLst>
              <a:ext uri="{FF2B5EF4-FFF2-40B4-BE49-F238E27FC236}">
                <a16:creationId xmlns:a16="http://schemas.microsoft.com/office/drawing/2014/main" id="{C2ED5A5E-42A0-DB30-C2EA-C20FFA54A86C}"/>
              </a:ext>
            </a:extLst>
          </p:cNvPr>
          <p:cNvSpPr txBox="1">
            <a:spLocks/>
          </p:cNvSpPr>
          <p:nvPr/>
        </p:nvSpPr>
        <p:spPr>
          <a:xfrm>
            <a:off x="1749039" y="-2772"/>
            <a:ext cx="8698250" cy="1310169"/>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ea typeface="+mj-lt"/>
                <a:cs typeface="+mj-lt"/>
              </a:rPr>
              <a:t>Methods prior to sequencing can shape microbiome profiles</a:t>
            </a:r>
            <a:endParaRPr lang="en-US"/>
          </a:p>
        </p:txBody>
      </p:sp>
      <p:sp>
        <p:nvSpPr>
          <p:cNvPr id="5" name="TextBox 4">
            <a:extLst>
              <a:ext uri="{FF2B5EF4-FFF2-40B4-BE49-F238E27FC236}">
                <a16:creationId xmlns:a16="http://schemas.microsoft.com/office/drawing/2014/main" id="{30A05ECC-C9B6-87E4-DDC6-C13AF8D0A711}"/>
              </a:ext>
            </a:extLst>
          </p:cNvPr>
          <p:cNvSpPr txBox="1"/>
          <p:nvPr/>
        </p:nvSpPr>
        <p:spPr>
          <a:xfrm>
            <a:off x="2591416" y="1810456"/>
            <a:ext cx="9267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rgbClr val="CC44C9"/>
                </a:solidFill>
                <a:latin typeface="Ink Free"/>
              </a:rPr>
              <a:t>eDNA/</a:t>
            </a:r>
          </a:p>
        </p:txBody>
      </p:sp>
      <p:sp>
        <p:nvSpPr>
          <p:cNvPr id="7" name="Rectangle 6">
            <a:extLst>
              <a:ext uri="{FF2B5EF4-FFF2-40B4-BE49-F238E27FC236}">
                <a16:creationId xmlns:a16="http://schemas.microsoft.com/office/drawing/2014/main" id="{07E352BE-9A9C-E973-1278-6BE66E475148}"/>
              </a:ext>
            </a:extLst>
          </p:cNvPr>
          <p:cNvSpPr/>
          <p:nvPr/>
        </p:nvSpPr>
        <p:spPr>
          <a:xfrm>
            <a:off x="2590053" y="1303722"/>
            <a:ext cx="4254171" cy="240586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AI-generated content may be incorrect.">
            <a:extLst>
              <a:ext uri="{FF2B5EF4-FFF2-40B4-BE49-F238E27FC236}">
                <a16:creationId xmlns:a16="http://schemas.microsoft.com/office/drawing/2014/main" id="{F93974D4-4F27-96D8-D947-DC7296D56175}"/>
              </a:ext>
            </a:extLst>
          </p:cNvPr>
          <p:cNvPicPr>
            <a:picLocks noChangeAspect="1"/>
          </p:cNvPicPr>
          <p:nvPr/>
        </p:nvPicPr>
        <p:blipFill>
          <a:blip r:embed="rId3"/>
          <a:stretch>
            <a:fillRect/>
          </a:stretch>
        </p:blipFill>
        <p:spPr>
          <a:xfrm>
            <a:off x="117860" y="4006178"/>
            <a:ext cx="6060402" cy="2232313"/>
          </a:xfrm>
          <a:prstGeom prst="rect">
            <a:avLst/>
          </a:prstGeom>
        </p:spPr>
      </p:pic>
      <p:pic>
        <p:nvPicPr>
          <p:cNvPr id="9" name="Picture 8" descr="A screenshot of a website&#10;&#10;AI-generated content may be incorrect.">
            <a:extLst>
              <a:ext uri="{FF2B5EF4-FFF2-40B4-BE49-F238E27FC236}">
                <a16:creationId xmlns:a16="http://schemas.microsoft.com/office/drawing/2014/main" id="{6A776006-20AB-5F0E-6D60-1053EB92CBA2}"/>
              </a:ext>
            </a:extLst>
          </p:cNvPr>
          <p:cNvPicPr>
            <a:picLocks noChangeAspect="1"/>
          </p:cNvPicPr>
          <p:nvPr/>
        </p:nvPicPr>
        <p:blipFill>
          <a:blip r:embed="rId4"/>
          <a:stretch>
            <a:fillRect/>
          </a:stretch>
        </p:blipFill>
        <p:spPr>
          <a:xfrm>
            <a:off x="6260186" y="4241513"/>
            <a:ext cx="5844598" cy="1769340"/>
          </a:xfrm>
          <a:prstGeom prst="rect">
            <a:avLst/>
          </a:prstGeom>
        </p:spPr>
      </p:pic>
    </p:spTree>
    <p:extLst>
      <p:ext uri="{BB962C8B-B14F-4D97-AF65-F5344CB8AC3E}">
        <p14:creationId xmlns:p14="http://schemas.microsoft.com/office/powerpoint/2010/main" val="3746474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387161-AF2C-BF49-9601-F05CC772CE51}"/>
              </a:ext>
            </a:extLst>
          </p:cNvPr>
          <p:cNvPicPr>
            <a:picLocks noChangeAspect="1"/>
          </p:cNvPicPr>
          <p:nvPr/>
        </p:nvPicPr>
        <p:blipFill>
          <a:blip r:embed="rId2"/>
          <a:stretch>
            <a:fillRect/>
          </a:stretch>
        </p:blipFill>
        <p:spPr>
          <a:xfrm>
            <a:off x="3262817" y="1299701"/>
            <a:ext cx="9040798" cy="5143500"/>
          </a:xfrm>
          <a:prstGeom prst="rect">
            <a:avLst/>
          </a:prstGeom>
        </p:spPr>
      </p:pic>
      <p:sp>
        <p:nvSpPr>
          <p:cNvPr id="3" name="Title 1">
            <a:extLst>
              <a:ext uri="{FF2B5EF4-FFF2-40B4-BE49-F238E27FC236}">
                <a16:creationId xmlns:a16="http://schemas.microsoft.com/office/drawing/2014/main" id="{BDA81ABA-6CAB-45EC-A284-32C74DE3808B}"/>
              </a:ext>
            </a:extLst>
          </p:cNvPr>
          <p:cNvSpPr txBox="1">
            <a:spLocks/>
          </p:cNvSpPr>
          <p:nvPr/>
        </p:nvSpPr>
        <p:spPr>
          <a:xfrm>
            <a:off x="2326312" y="-25862"/>
            <a:ext cx="7713038" cy="132556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How do we build MAGs/population genomes?</a:t>
            </a:r>
            <a:endParaRPr lang="en-US"/>
          </a:p>
        </p:txBody>
      </p:sp>
      <p:sp>
        <p:nvSpPr>
          <p:cNvPr id="2" name="TextBox 1">
            <a:extLst>
              <a:ext uri="{FF2B5EF4-FFF2-40B4-BE49-F238E27FC236}">
                <a16:creationId xmlns:a16="http://schemas.microsoft.com/office/drawing/2014/main" id="{042AF257-519D-47C3-B2B3-90B7C723378E}"/>
              </a:ext>
            </a:extLst>
          </p:cNvPr>
          <p:cNvSpPr txBox="1"/>
          <p:nvPr/>
        </p:nvSpPr>
        <p:spPr>
          <a:xfrm>
            <a:off x="9448800" y="6515100"/>
            <a:ext cx="28003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hlinkClick r:id="rId3"/>
              </a:rPr>
              <a:t>https://merenlab.org/momics/</a:t>
            </a:r>
            <a:r>
              <a:rPr lang="en-US" sz="1600">
                <a:ea typeface="+mn-lt"/>
                <a:cs typeface="+mn-lt"/>
              </a:rPr>
              <a:t> </a:t>
            </a:r>
            <a:endParaRPr lang="en-US" sz="1600">
              <a:cs typeface="Calibri"/>
            </a:endParaRPr>
          </a:p>
        </p:txBody>
      </p:sp>
      <p:sp>
        <p:nvSpPr>
          <p:cNvPr id="5" name="Rectangle 4">
            <a:extLst>
              <a:ext uri="{FF2B5EF4-FFF2-40B4-BE49-F238E27FC236}">
                <a16:creationId xmlns:a16="http://schemas.microsoft.com/office/drawing/2014/main" id="{A6062880-74D2-B4CC-3029-D87B2C078BC4}"/>
              </a:ext>
            </a:extLst>
          </p:cNvPr>
          <p:cNvSpPr/>
          <p:nvPr/>
        </p:nvSpPr>
        <p:spPr>
          <a:xfrm>
            <a:off x="6099871" y="1711661"/>
            <a:ext cx="2676293" cy="199792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579C8B4-E8DB-A056-4305-6F02B45F0CF3}"/>
              </a:ext>
            </a:extLst>
          </p:cNvPr>
          <p:cNvSpPr txBox="1"/>
          <p:nvPr/>
        </p:nvSpPr>
        <p:spPr>
          <a:xfrm>
            <a:off x="2591416" y="1810456"/>
            <a:ext cx="9267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rgbClr val="CC44C9"/>
                </a:solidFill>
                <a:latin typeface="Ink Free"/>
              </a:rPr>
              <a:t>eDNA/</a:t>
            </a:r>
          </a:p>
        </p:txBody>
      </p:sp>
    </p:spTree>
    <p:extLst>
      <p:ext uri="{BB962C8B-B14F-4D97-AF65-F5344CB8AC3E}">
        <p14:creationId xmlns:p14="http://schemas.microsoft.com/office/powerpoint/2010/main" val="2667824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DB83996-30D1-42F2-A1A0-F095BBADBF4A}"/>
              </a:ext>
            </a:extLst>
          </p:cNvPr>
          <p:cNvSpPr txBox="1">
            <a:spLocks/>
          </p:cNvSpPr>
          <p:nvPr/>
        </p:nvSpPr>
        <p:spPr>
          <a:xfrm>
            <a:off x="2152650" y="601609"/>
            <a:ext cx="78867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Calibri"/>
                <a:cs typeface="Calibri Light"/>
              </a:rPr>
              <a:t>Read quality control</a:t>
            </a:r>
            <a:endParaRPr lang="en-US"/>
          </a:p>
        </p:txBody>
      </p:sp>
      <p:sp>
        <p:nvSpPr>
          <p:cNvPr id="5" name="Content Placeholder 2">
            <a:extLst>
              <a:ext uri="{FF2B5EF4-FFF2-40B4-BE49-F238E27FC236}">
                <a16:creationId xmlns:a16="http://schemas.microsoft.com/office/drawing/2014/main" id="{8D8A40C6-FBCF-4EA7-B7E8-065D0CECB827}"/>
              </a:ext>
            </a:extLst>
          </p:cNvPr>
          <p:cNvSpPr txBox="1">
            <a:spLocks/>
          </p:cNvSpPr>
          <p:nvPr/>
        </p:nvSpPr>
        <p:spPr>
          <a:xfrm>
            <a:off x="152392" y="1932565"/>
            <a:ext cx="7886700" cy="39932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Assess quality of sequencing effort</a:t>
            </a:r>
          </a:p>
          <a:p>
            <a:r>
              <a:rPr lang="en-US">
                <a:cs typeface="Calibri"/>
              </a:rPr>
              <a:t>Remove ambiguous or incorrect base calls</a:t>
            </a:r>
          </a:p>
          <a:p>
            <a:r>
              <a:rPr lang="en-US">
                <a:cs typeface="Calibri"/>
              </a:rPr>
              <a:t>Deal with adaptors and primers</a:t>
            </a:r>
          </a:p>
          <a:p>
            <a:r>
              <a:rPr lang="en-US">
                <a:cs typeface="Calibri"/>
              </a:rPr>
              <a:t>Eases computational burden on assemblers</a:t>
            </a:r>
          </a:p>
          <a:p>
            <a:pPr marL="0" indent="0">
              <a:buNone/>
            </a:pPr>
            <a:r>
              <a:rPr lang="en-US">
                <a:cs typeface="Calibri"/>
              </a:rPr>
              <a:t>- Adaptors and primers look like overlaps!</a:t>
            </a:r>
          </a:p>
          <a:p>
            <a:r>
              <a:rPr lang="en-US" b="1" err="1">
                <a:solidFill>
                  <a:srgbClr val="92D050"/>
                </a:solidFill>
                <a:cs typeface="Calibri"/>
              </a:rPr>
              <a:t>FastQC</a:t>
            </a:r>
            <a:r>
              <a:rPr lang="en-US" b="1">
                <a:solidFill>
                  <a:srgbClr val="92D050"/>
                </a:solidFill>
                <a:cs typeface="Calibri"/>
              </a:rPr>
              <a:t> and </a:t>
            </a:r>
            <a:r>
              <a:rPr lang="en-US" b="1" err="1">
                <a:solidFill>
                  <a:srgbClr val="92D050"/>
                </a:solidFill>
                <a:cs typeface="Calibri"/>
              </a:rPr>
              <a:t>MultiQC</a:t>
            </a:r>
          </a:p>
          <a:p>
            <a:endParaRPr lang="en-US">
              <a:cs typeface="Calibri"/>
            </a:endParaRPr>
          </a:p>
          <a:p>
            <a:endParaRPr lang="en-US">
              <a:cs typeface="Calibri"/>
            </a:endParaRPr>
          </a:p>
        </p:txBody>
      </p:sp>
      <p:sp>
        <p:nvSpPr>
          <p:cNvPr id="2" name="TextBox 1">
            <a:extLst>
              <a:ext uri="{FF2B5EF4-FFF2-40B4-BE49-F238E27FC236}">
                <a16:creationId xmlns:a16="http://schemas.microsoft.com/office/drawing/2014/main" id="{F00D9EA4-EE42-B4D7-92C1-FD4D2D952C77}"/>
              </a:ext>
            </a:extLst>
          </p:cNvPr>
          <p:cNvSpPr txBox="1"/>
          <p:nvPr/>
        </p:nvSpPr>
        <p:spPr>
          <a:xfrm>
            <a:off x="7587050" y="6392562"/>
            <a:ext cx="46070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solidFill>
                  <a:srgbClr val="467886"/>
                </a:solidFill>
                <a:cs typeface="Segoe UI"/>
                <a:hlinkClick r:id="rId3"/>
              </a:rPr>
              <a:t>https://tinyurl.com/ReadsToMags</a:t>
            </a:r>
            <a:endParaRPr lang="en-US"/>
          </a:p>
        </p:txBody>
      </p:sp>
      <p:pic>
        <p:nvPicPr>
          <p:cNvPr id="4" name="Picture 3" descr="A diagram of a sequence of dna&#10;&#10;AI-generated content may be incorrect.">
            <a:extLst>
              <a:ext uri="{FF2B5EF4-FFF2-40B4-BE49-F238E27FC236}">
                <a16:creationId xmlns:a16="http://schemas.microsoft.com/office/drawing/2014/main" id="{B2D61455-FC6A-163D-6211-1AE615692B68}"/>
              </a:ext>
            </a:extLst>
          </p:cNvPr>
          <p:cNvPicPr>
            <a:picLocks noChangeAspect="1"/>
          </p:cNvPicPr>
          <p:nvPr/>
        </p:nvPicPr>
        <p:blipFill>
          <a:blip r:embed="rId4"/>
          <a:stretch>
            <a:fillRect/>
          </a:stretch>
        </p:blipFill>
        <p:spPr>
          <a:xfrm>
            <a:off x="7318280" y="1749388"/>
            <a:ext cx="4867561" cy="2712678"/>
          </a:xfrm>
          <a:prstGeom prst="rect">
            <a:avLst/>
          </a:prstGeom>
        </p:spPr>
      </p:pic>
      <p:sp>
        <p:nvSpPr>
          <p:cNvPr id="6" name="TextBox 5">
            <a:extLst>
              <a:ext uri="{FF2B5EF4-FFF2-40B4-BE49-F238E27FC236}">
                <a16:creationId xmlns:a16="http://schemas.microsoft.com/office/drawing/2014/main" id="{C29F7DFB-B0AB-8EF8-1824-109282A418E9}"/>
              </a:ext>
            </a:extLst>
          </p:cNvPr>
          <p:cNvSpPr txBox="1"/>
          <p:nvPr/>
        </p:nvSpPr>
        <p:spPr>
          <a:xfrm>
            <a:off x="8403551" y="4462704"/>
            <a:ext cx="362835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t>https://www.drive5.com/usearch/manual7/fastq_files.html</a:t>
            </a:r>
          </a:p>
        </p:txBody>
      </p:sp>
    </p:spTree>
    <p:extLst>
      <p:ext uri="{BB962C8B-B14F-4D97-AF65-F5344CB8AC3E}">
        <p14:creationId xmlns:p14="http://schemas.microsoft.com/office/powerpoint/2010/main" val="84950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DB83996-30D1-42F2-A1A0-F095BBADBF4A}"/>
              </a:ext>
            </a:extLst>
          </p:cNvPr>
          <p:cNvSpPr txBox="1">
            <a:spLocks/>
          </p:cNvSpPr>
          <p:nvPr/>
        </p:nvSpPr>
        <p:spPr>
          <a:xfrm>
            <a:off x="1233622" y="308423"/>
            <a:ext cx="973727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Calibri"/>
                <a:cs typeface="Calibri Light"/>
              </a:rPr>
              <a:t>Read quality control processing pipeline</a:t>
            </a:r>
            <a:endParaRPr lang="en-US"/>
          </a:p>
        </p:txBody>
      </p:sp>
      <p:pic>
        <p:nvPicPr>
          <p:cNvPr id="4" name="Picture 4" descr="A screenshot of a cell phone&#10;&#10;Description generated with high confidence">
            <a:extLst>
              <a:ext uri="{FF2B5EF4-FFF2-40B4-BE49-F238E27FC236}">
                <a16:creationId xmlns:a16="http://schemas.microsoft.com/office/drawing/2014/main" id="{4D891130-8C56-4074-8CCE-6D23877404E2}"/>
              </a:ext>
            </a:extLst>
          </p:cNvPr>
          <p:cNvPicPr>
            <a:picLocks noChangeAspect="1"/>
          </p:cNvPicPr>
          <p:nvPr/>
        </p:nvPicPr>
        <p:blipFill>
          <a:blip r:embed="rId2"/>
          <a:srcRect l="-306" r="71135"/>
          <a:stretch/>
        </p:blipFill>
        <p:spPr>
          <a:xfrm>
            <a:off x="477324" y="1552756"/>
            <a:ext cx="4786518" cy="4218584"/>
          </a:xfrm>
          <a:prstGeom prst="rect">
            <a:avLst/>
          </a:prstGeom>
        </p:spPr>
      </p:pic>
      <p:sp>
        <p:nvSpPr>
          <p:cNvPr id="8" name="Content Placeholder 2">
            <a:extLst>
              <a:ext uri="{FF2B5EF4-FFF2-40B4-BE49-F238E27FC236}">
                <a16:creationId xmlns:a16="http://schemas.microsoft.com/office/drawing/2014/main" id="{0CAF374C-8E47-DA2E-B1D7-42C1792686D4}"/>
              </a:ext>
            </a:extLst>
          </p:cNvPr>
          <p:cNvSpPr txBox="1">
            <a:spLocks/>
          </p:cNvSpPr>
          <p:nvPr/>
        </p:nvSpPr>
        <p:spPr>
          <a:xfrm>
            <a:off x="5409695" y="2095359"/>
            <a:ext cx="6497567" cy="3386382"/>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err="1">
                <a:cs typeface="Calibri"/>
              </a:rPr>
              <a:t>Trimmomatic</a:t>
            </a:r>
            <a:r>
              <a:rPr lang="en-US" b="1">
                <a:cs typeface="Calibri"/>
              </a:rPr>
              <a:t> </a:t>
            </a:r>
            <a:endParaRPr lang="en-US" b="1"/>
          </a:p>
          <a:p>
            <a:pPr marL="0" indent="0">
              <a:buNone/>
            </a:pPr>
            <a:r>
              <a:rPr lang="en-US">
                <a:cs typeface="Calibri"/>
              </a:rPr>
              <a:t>- </a:t>
            </a:r>
            <a:r>
              <a:rPr lang="en-US">
                <a:ea typeface="+mn-lt"/>
                <a:cs typeface="+mn-lt"/>
              </a:rPr>
              <a:t>Bolger et al. (2014) Bioinformatics</a:t>
            </a:r>
            <a:endParaRPr lang="en-US">
              <a:cs typeface="Calibri"/>
            </a:endParaRPr>
          </a:p>
          <a:p>
            <a:pPr marL="0" indent="0">
              <a:buNone/>
            </a:pPr>
            <a:r>
              <a:rPr lang="en-US">
                <a:cs typeface="Calibri"/>
              </a:rPr>
              <a:t>- One of the earliest established tools</a:t>
            </a:r>
          </a:p>
          <a:p>
            <a:endParaRPr lang="en-US">
              <a:cs typeface="Calibri"/>
            </a:endParaRPr>
          </a:p>
          <a:p>
            <a:r>
              <a:rPr lang="en-US" b="1" err="1">
                <a:cs typeface="Calibri"/>
              </a:rPr>
              <a:t>BBDuk</a:t>
            </a:r>
            <a:endParaRPr lang="en-US">
              <a:cs typeface="Calibri"/>
            </a:endParaRPr>
          </a:p>
          <a:p>
            <a:pPr marL="0" indent="0">
              <a:buNone/>
            </a:pPr>
            <a:r>
              <a:rPr lang="en-US">
                <a:cs typeface="Calibri"/>
              </a:rPr>
              <a:t>- </a:t>
            </a:r>
            <a:r>
              <a:rPr lang="en-US">
                <a:ea typeface="+mn-lt"/>
                <a:cs typeface="+mn-lt"/>
                <a:hlinkClick r:id="rId3"/>
              </a:rPr>
              <a:t>https://bitbucket.org/berkeleylab/jgi-bbtools</a:t>
            </a:r>
            <a:endParaRPr lang="en-US">
              <a:ea typeface="+mn-lt"/>
              <a:cs typeface="+mn-lt"/>
            </a:endParaRPr>
          </a:p>
          <a:p>
            <a:pPr marL="0" indent="0">
              <a:buNone/>
            </a:pPr>
            <a:r>
              <a:rPr lang="en-US">
                <a:cs typeface="Calibri"/>
              </a:rPr>
              <a:t>- Part of </a:t>
            </a:r>
            <a:r>
              <a:rPr lang="en-US">
                <a:ea typeface="+mn-lt"/>
                <a:cs typeface="+mn-lt"/>
              </a:rPr>
              <a:t>JGI’s </a:t>
            </a:r>
            <a:r>
              <a:rPr lang="en-US" err="1">
                <a:ea typeface="+mn-lt"/>
                <a:cs typeface="+mn-lt"/>
              </a:rPr>
              <a:t>BBtools</a:t>
            </a:r>
            <a:r>
              <a:rPr lang="en-US">
                <a:ea typeface="+mn-lt"/>
                <a:cs typeface="+mn-lt"/>
              </a:rPr>
              <a:t> suite</a:t>
            </a:r>
          </a:p>
          <a:p>
            <a:pPr marL="0" indent="0">
              <a:buNone/>
            </a:pPr>
            <a:r>
              <a:rPr lang="en-US">
                <a:cs typeface="Calibri"/>
              </a:rPr>
              <a:t>- Very fast</a:t>
            </a:r>
          </a:p>
        </p:txBody>
      </p:sp>
      <p:sp>
        <p:nvSpPr>
          <p:cNvPr id="5" name="TextBox 4">
            <a:extLst>
              <a:ext uri="{FF2B5EF4-FFF2-40B4-BE49-F238E27FC236}">
                <a16:creationId xmlns:a16="http://schemas.microsoft.com/office/drawing/2014/main" id="{8B55A41A-3F68-C096-7532-6138472FF72C}"/>
              </a:ext>
            </a:extLst>
          </p:cNvPr>
          <p:cNvSpPr txBox="1"/>
          <p:nvPr/>
        </p:nvSpPr>
        <p:spPr>
          <a:xfrm>
            <a:off x="7587050" y="6392562"/>
            <a:ext cx="46070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solidFill>
                  <a:srgbClr val="467886"/>
                </a:solidFill>
                <a:cs typeface="Segoe UI"/>
                <a:hlinkClick r:id="rId4"/>
              </a:rPr>
              <a:t>https://tinyurl.com/ReadsToMags</a:t>
            </a:r>
            <a:endParaRPr lang="en-US"/>
          </a:p>
        </p:txBody>
      </p:sp>
    </p:spTree>
    <p:extLst>
      <p:ext uri="{BB962C8B-B14F-4D97-AF65-F5344CB8AC3E}">
        <p14:creationId xmlns:p14="http://schemas.microsoft.com/office/powerpoint/2010/main" val="1558265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TotalTime>
  <Words>2716</Words>
  <Application>Microsoft Office PowerPoint</Application>
  <PresentationFormat>Widescreen</PresentationFormat>
  <Paragraphs>330</Paragraphs>
  <Slides>58</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-apple-system</vt:lpstr>
      <vt:lpstr>Aptos</vt:lpstr>
      <vt:lpstr>Aptos Display</vt:lpstr>
      <vt:lpstr>Arial</vt:lpstr>
      <vt:lpstr>Arial,Sans-Serif</vt:lpstr>
      <vt:lpstr>Calibri</vt:lpstr>
      <vt:lpstr>Calibri Light</vt:lpstr>
      <vt:lpstr>GillSansRegular</vt:lpstr>
      <vt:lpstr>Ink Free</vt:lpstr>
      <vt:lpstr>Segoe UI</vt:lpstr>
      <vt:lpstr>office theme</vt:lpstr>
      <vt:lpstr>Front-end metagenome processing to MAGs (extension)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Assembly algorithms separated by technology</vt:lpstr>
      <vt:lpstr>Overlap-Layout-Consensus (OLC)</vt:lpstr>
      <vt:lpstr>De Bruijn Graphs (DBGs)</vt:lpstr>
      <vt:lpstr>K-mer choices can impact assembly quality</vt:lpstr>
      <vt:lpstr>Choosing an Assembler is Either Easy or Hard</vt:lpstr>
      <vt:lpstr>PowerPoint Presentation</vt:lpstr>
      <vt:lpstr>PowerPoint Presentation</vt:lpstr>
      <vt:lpstr>PowerPoint Presentation</vt:lpstr>
      <vt:lpstr>PowerPoint Presentation</vt:lpstr>
      <vt:lpstr>Read-mapping</vt:lpstr>
      <vt:lpstr>Read-mapping Tools and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Ensemble binners combine the results of multiple tools into one aggregated set</vt:lpstr>
      <vt:lpstr>Tips for maximizing MAG recovery</vt:lpstr>
      <vt:lpstr>Quality control of genome bins</vt:lpstr>
      <vt:lpstr>PowerPoint Presentation</vt:lpstr>
      <vt:lpstr>PowerPoint Presentation</vt:lpstr>
      <vt:lpstr>Genome recovery and assembly pipeline, including: short reads only, long reads only, and hybrid assemblies (short + long reads)</vt:lpstr>
      <vt:lpstr>PowerPoint Presentation</vt:lpstr>
      <vt:lpstr>PowerPoint Presentation</vt:lpstr>
      <vt:lpstr>PowerPoint Presentation</vt:lpstr>
      <vt:lpstr>PowerPoint Presentation</vt:lpstr>
      <vt:lpstr>PowerPoint Presentation</vt:lpstr>
      <vt:lpstr>Thank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Cronin, Dylan R.</cp:lastModifiedBy>
  <cp:revision>368</cp:revision>
  <dcterms:created xsi:type="dcterms:W3CDTF">2024-06-24T09:12:11Z</dcterms:created>
  <dcterms:modified xsi:type="dcterms:W3CDTF">2025-03-04T16:13:52Z</dcterms:modified>
</cp:coreProperties>
</file>